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71" r:id="rId3"/>
    <p:sldId id="284" r:id="rId4"/>
    <p:sldId id="281" r:id="rId5"/>
    <p:sldId id="286" r:id="rId6"/>
    <p:sldId id="278" r:id="rId7"/>
    <p:sldId id="282" r:id="rId8"/>
    <p:sldId id="285" r:id="rId9"/>
    <p:sldId id="283" r:id="rId10"/>
    <p:sldId id="280" r:id="rId11"/>
    <p:sldId id="287" r:id="rId12"/>
    <p:sldId id="267" r:id="rId13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727674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16677" y="4719110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089" y="4332137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1" name="Picture 10" descr="S:\new structure\Communications &amp; Information\Hubs\Read Manchester\Images\Branding\Logo\86743.02 Read Manchester Marque Crop - Cop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85" y="2661028"/>
            <a:ext cx="2645194" cy="252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8954419" cy="4612439"/>
          </a:xfrm>
        </p:spPr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5" y="3515302"/>
            <a:ext cx="4381500" cy="34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1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otes about children's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177" y="2009638"/>
            <a:ext cx="3982269" cy="39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843661" y="4634802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072" y="4304816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S:\new structure\Communications &amp; Information\Hubs\Read Manchester\Images\Branding\Logo\86743.02 Read Manchester Marque Crop - Cop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83" y="2569972"/>
            <a:ext cx="2645194" cy="252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8" y="3371863"/>
            <a:ext cx="3345740" cy="250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937" y="3386504"/>
            <a:ext cx="3326218" cy="2494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6"/>
          <a:stretch/>
        </p:blipFill>
        <p:spPr>
          <a:xfrm>
            <a:off x="7560468" y="3409245"/>
            <a:ext cx="2709333" cy="2483212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 all feel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9587" y="1798820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One of the really easy ways you can look after yourself if you're worried is...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2"/>
          <a:stretch/>
        </p:blipFill>
        <p:spPr>
          <a:xfrm>
            <a:off x="2313896" y="3237255"/>
            <a:ext cx="5996065" cy="3352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8798" y="5620683"/>
            <a:ext cx="7189694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94C33"/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READING !</a:t>
            </a:r>
            <a:endParaRPr lang="en-US" sz="1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E94C33"/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9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52" y="1794934"/>
            <a:ext cx="52293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find out about things that are difficult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93" y="1794934"/>
            <a:ext cx="3405451" cy="5108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738" y="5030231"/>
            <a:ext cx="2215535" cy="22155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97159"/>
            <a:ext cx="55000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things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6200828" y="1910088"/>
            <a:ext cx="3621054" cy="2223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9" y="4330559"/>
            <a:ext cx="4019393" cy="26809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let’s get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47" t="8927"/>
          <a:stretch/>
        </p:blipFill>
        <p:spPr>
          <a:xfrm>
            <a:off x="239616" y="2220013"/>
            <a:ext cx="6549140" cy="4350097"/>
          </a:xfrm>
          <a:prstGeom prst="rect">
            <a:avLst/>
          </a:prstGeom>
        </p:spPr>
      </p:pic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4726368"/>
            <a:ext cx="3906441" cy="2605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1726598"/>
            <a:ext cx="3906441" cy="26055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celebrate what you’ve read.</a:t>
            </a:r>
          </a:p>
          <a:p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7" y="4726367"/>
            <a:ext cx="4041423" cy="260559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1059</TotalTime>
  <Words>345</Words>
  <Application>Microsoft Office PowerPoint</Application>
  <PresentationFormat>Custom</PresentationFormat>
  <Paragraphs>68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What can we do to help ourselves?</vt:lpstr>
      <vt:lpstr>PowerPoint Presentation</vt:lpstr>
      <vt:lpstr>PowerPoint Presentation</vt:lpstr>
      <vt:lpstr>So - let’s get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74</cp:revision>
  <cp:lastPrinted>2018-08-16T14:12:19Z</cp:lastPrinted>
  <dcterms:created xsi:type="dcterms:W3CDTF">2017-06-12T14:27:45Z</dcterms:created>
  <dcterms:modified xsi:type="dcterms:W3CDTF">2018-09-25T11:36:18Z</dcterms:modified>
</cp:coreProperties>
</file>