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3EFE9B-657C-4DD7-A60D-68B115E8165D}">
          <p14:sldIdLst>
            <p14:sldId id="256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2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3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3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4" y="0"/>
            <a:ext cx="9586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22" y="0"/>
            <a:ext cx="95759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0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6" y="0"/>
            <a:ext cx="95659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79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89" y="0"/>
            <a:ext cx="9564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0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85" y="0"/>
            <a:ext cx="95810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7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64" y="0"/>
            <a:ext cx="96366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0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14" y="0"/>
            <a:ext cx="95843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2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15" y="0"/>
            <a:ext cx="96045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5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08" y="0"/>
            <a:ext cx="96163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29" y="0"/>
            <a:ext cx="95675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11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0</Words>
  <Application>Microsoft Office PowerPoint</Application>
  <PresentationFormat>A4 Paper (210x297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Flinn</dc:creator>
  <cp:lastModifiedBy>Laura Flinn</cp:lastModifiedBy>
  <cp:revision>6</cp:revision>
  <dcterms:created xsi:type="dcterms:W3CDTF">2019-01-25T10:01:06Z</dcterms:created>
  <dcterms:modified xsi:type="dcterms:W3CDTF">2019-01-25T14:38:55Z</dcterms:modified>
</cp:coreProperties>
</file>