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723" r:id="rId2"/>
    <p:sldMasterId id="2147483668" r:id="rId3"/>
    <p:sldMasterId id="2147483725" r:id="rId4"/>
    <p:sldMasterId id="2147483767" r:id="rId5"/>
    <p:sldMasterId id="2147483811" r:id="rId6"/>
    <p:sldMasterId id="2147483810" r:id="rId7"/>
    <p:sldMasterId id="2147483809" r:id="rId8"/>
    <p:sldMasterId id="2147483903" r:id="rId9"/>
  </p:sldMasterIdLst>
  <p:notesMasterIdLst>
    <p:notesMasterId r:id="rId23"/>
  </p:notesMasterIdLst>
  <p:handoutMasterIdLst>
    <p:handoutMasterId r:id="rId24"/>
  </p:handoutMasterIdLst>
  <p:sldIdLst>
    <p:sldId id="356" r:id="rId10"/>
    <p:sldId id="389" r:id="rId11"/>
    <p:sldId id="390" r:id="rId12"/>
    <p:sldId id="392" r:id="rId13"/>
    <p:sldId id="391" r:id="rId14"/>
    <p:sldId id="376" r:id="rId15"/>
    <p:sldId id="387" r:id="rId16"/>
    <p:sldId id="393" r:id="rId17"/>
    <p:sldId id="394" r:id="rId18"/>
    <p:sldId id="395" r:id="rId19"/>
    <p:sldId id="396" r:id="rId20"/>
    <p:sldId id="383" r:id="rId21"/>
    <p:sldId id="397" r:id="rId22"/>
  </p:sldIdLst>
  <p:sldSz cx="9144000" cy="6858000" type="screen4x3"/>
  <p:notesSz cx="6669088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2">
          <p15:clr>
            <a:srgbClr val="A4A3A4"/>
          </p15:clr>
        </p15:guide>
        <p15:guide id="2" pos="13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0A2BE"/>
    <a:srgbClr val="F599A6"/>
    <a:srgbClr val="CCCCFF"/>
    <a:srgbClr val="CC99FF"/>
    <a:srgbClr val="CC0000"/>
    <a:srgbClr val="DF652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40" autoAdjust="0"/>
    <p:restoredTop sz="80790" autoAdjust="0"/>
  </p:normalViewPr>
  <p:slideViewPr>
    <p:cSldViewPr snapToGrid="0" snapToObjects="1">
      <p:cViewPr>
        <p:scale>
          <a:sx n="60" d="100"/>
          <a:sy n="60" d="100"/>
        </p:scale>
        <p:origin x="1260" y="42"/>
      </p:cViewPr>
      <p:guideLst>
        <p:guide orient="horz" pos="2362"/>
        <p:guide pos="13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4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4B339F-7C70-40D9-B6AD-4A578D501DF3}" type="datetimeFigureOut">
              <a:rPr lang="en-GB"/>
              <a:pPr>
                <a:defRPr/>
              </a:pPr>
              <a:t>05/07/2017</a:t>
            </a:fld>
            <a:endParaRPr lang="en-GB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20E5F2-29F8-46A0-A07A-C946DFB0B1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088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688915-181B-4201-9670-F5B0E51EFFE3}" type="datetimeFigureOut">
              <a:rPr lang="en-GB"/>
              <a:pPr>
                <a:defRPr/>
              </a:pPr>
              <a:t>05/07/2017</a:t>
            </a:fld>
            <a:endParaRPr lang="en-GB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14CD07-5859-4831-B339-2F4C8AB3A7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80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b="1" dirty="0" smtClean="0"/>
              <a:t>Download</a:t>
            </a:r>
            <a:r>
              <a:rPr lang="en-GB" b="1" baseline="0" dirty="0" smtClean="0"/>
              <a:t> the accompanying guidance notes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61764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</a:t>
            </a:r>
            <a:r>
              <a:rPr lang="en-US" i="1" dirty="0" smtClean="0"/>
              <a:t>: </a:t>
            </a:r>
            <a:r>
              <a:rPr lang="en-US" sz="1200" i="1" dirty="0" smtClean="0">
                <a:solidFill>
                  <a:srgbClr val="1A1A1A"/>
                </a:solidFill>
                <a:latin typeface="Georgia"/>
              </a:rPr>
              <a:t>Family scholarly culture and educational success: books and schooling in 27 nations</a:t>
            </a:r>
            <a:r>
              <a:rPr lang="en-US" sz="1200" dirty="0" smtClean="0">
                <a:solidFill>
                  <a:srgbClr val="1A1A1A"/>
                </a:solidFill>
                <a:latin typeface="Georgia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MDR Evans, Jonathan Kelley, Joanna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Sikora</a:t>
            </a: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and Donald J.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Treiman</a:t>
            </a:r>
            <a:r>
              <a:rPr lang="en-US" sz="1200" dirty="0" smtClean="0">
                <a:solidFill>
                  <a:srgbClr val="1A1A1A"/>
                </a:solidFill>
                <a:latin typeface="Georgia"/>
              </a:rPr>
              <a:t> (2010)</a:t>
            </a:r>
            <a:endParaRPr lang="en-US" dirty="0" smtClean="0">
              <a:latin typeface="FS Me" pitchFamily="50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14CD07-5859-4831-B339-2F4C8AB3A74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5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Sources: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Clark, C.,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Poultan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L. (2011).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Book ownership and its relation to reading, enjoyment, attitudes, behavior and attainment.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London: National Literacy Trust.</a:t>
            </a:r>
            <a:br>
              <a:rPr lang="en-US" sz="1200" b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</a:br>
            <a:r>
              <a:rPr lang="en-GB" dirty="0" smtClean="0"/>
              <a:t>Clark, C. (2016). Children’s and Young People’s Writing in 2015. Findings from the National Literacy Trust’s annual literacy survey. London: National Literacy Trust.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14CD07-5859-4831-B339-2F4C8AB3A74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2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286375" y="6472238"/>
            <a:ext cx="3633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rgbClr val="FFFFFF"/>
                </a:solidFill>
                <a:latin typeface="FS Me"/>
                <a:cs typeface="FS Me"/>
              </a:rPr>
              <a:t>www.literacytrust.org.uk</a:t>
            </a:r>
            <a:endParaRPr lang="en-US" sz="1200" dirty="0">
              <a:solidFill>
                <a:srgbClr val="FFFFFF"/>
              </a:solidFill>
              <a:latin typeface="FS Me"/>
              <a:cs typeface="FS Me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68300" y="2119313"/>
            <a:ext cx="7978775" cy="11303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FFFFFF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8300" y="3403600"/>
            <a:ext cx="7978775" cy="1195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bg1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 word bubb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4"/>
          <p:cNvSpPr/>
          <p:nvPr userDrawn="1"/>
        </p:nvSpPr>
        <p:spPr>
          <a:xfrm>
            <a:off x="4706938" y="1563688"/>
            <a:ext cx="3119437" cy="1839912"/>
          </a:xfrm>
          <a:prstGeom prst="wedgeEllipseCallout">
            <a:avLst>
              <a:gd name="adj1" fmla="val -46676"/>
              <a:gd name="adj2" fmla="val 691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Callout 8"/>
          <p:cNvSpPr/>
          <p:nvPr userDrawn="1"/>
        </p:nvSpPr>
        <p:spPr>
          <a:xfrm>
            <a:off x="279400" y="3851275"/>
            <a:ext cx="2849563" cy="1839913"/>
          </a:xfrm>
          <a:prstGeom prst="wedgeEllipseCallout">
            <a:avLst>
              <a:gd name="adj1" fmla="val 87525"/>
              <a:gd name="adj2" fmla="val -4335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Callout 9"/>
          <p:cNvSpPr/>
          <p:nvPr userDrawn="1"/>
        </p:nvSpPr>
        <p:spPr>
          <a:xfrm>
            <a:off x="5583238" y="3889375"/>
            <a:ext cx="3454400" cy="1839913"/>
          </a:xfrm>
          <a:prstGeom prst="wedgeEllipseCallout">
            <a:avLst>
              <a:gd name="adj1" fmla="val -65336"/>
              <a:gd name="adj2" fmla="val -40189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Callout 13"/>
          <p:cNvSpPr/>
          <p:nvPr userDrawn="1"/>
        </p:nvSpPr>
        <p:spPr>
          <a:xfrm>
            <a:off x="1020763" y="1708150"/>
            <a:ext cx="2876550" cy="1860550"/>
          </a:xfrm>
          <a:prstGeom prst="wedgeEllipseCallout">
            <a:avLst>
              <a:gd name="adj1" fmla="val 60211"/>
              <a:gd name="adj2" fmla="val 36968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Callout 16"/>
          <p:cNvSpPr/>
          <p:nvPr userDrawn="1"/>
        </p:nvSpPr>
        <p:spPr>
          <a:xfrm>
            <a:off x="2933700" y="5049838"/>
            <a:ext cx="2876550" cy="1711325"/>
          </a:xfrm>
          <a:prstGeom prst="wedgeEllipseCallout">
            <a:avLst>
              <a:gd name="adj1" fmla="val 16931"/>
              <a:gd name="adj2" fmla="val -9151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0166" y="280989"/>
            <a:ext cx="7331075" cy="12833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 baseline="0">
                <a:solidFill>
                  <a:srgbClr val="FFFFFF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888144" y="1971132"/>
            <a:ext cx="2785460" cy="11731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75506" y="4231503"/>
            <a:ext cx="2785460" cy="11731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4387" y="4105942"/>
            <a:ext cx="2378841" cy="141495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108364" y="1916772"/>
            <a:ext cx="2779986" cy="13720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214412" y="5328145"/>
            <a:ext cx="2356069" cy="127887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word bubb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4"/>
          <p:cNvSpPr/>
          <p:nvPr userDrawn="1"/>
        </p:nvSpPr>
        <p:spPr>
          <a:xfrm>
            <a:off x="5254625" y="1549400"/>
            <a:ext cx="3117850" cy="1839913"/>
          </a:xfrm>
          <a:prstGeom prst="wedgeEllipseCallout">
            <a:avLst>
              <a:gd name="adj1" fmla="val -46676"/>
              <a:gd name="adj2" fmla="val 691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Callout 8"/>
          <p:cNvSpPr/>
          <p:nvPr userDrawn="1"/>
        </p:nvSpPr>
        <p:spPr>
          <a:xfrm>
            <a:off x="728663" y="1720850"/>
            <a:ext cx="2849562" cy="1838325"/>
          </a:xfrm>
          <a:prstGeom prst="wedgeEllipseCallout">
            <a:avLst>
              <a:gd name="adj1" fmla="val 81500"/>
              <a:gd name="adj2" fmla="val 40148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Callout 9"/>
          <p:cNvSpPr/>
          <p:nvPr userDrawn="1"/>
        </p:nvSpPr>
        <p:spPr>
          <a:xfrm>
            <a:off x="5254625" y="4592638"/>
            <a:ext cx="3454400" cy="1839912"/>
          </a:xfrm>
          <a:prstGeom prst="wedgeEllipseCallout">
            <a:avLst>
              <a:gd name="adj1" fmla="val -37763"/>
              <a:gd name="adj2" fmla="val -77976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Callout 16"/>
          <p:cNvSpPr/>
          <p:nvPr userDrawn="1"/>
        </p:nvSpPr>
        <p:spPr>
          <a:xfrm>
            <a:off x="1522413" y="4449763"/>
            <a:ext cx="2876550" cy="1839912"/>
          </a:xfrm>
          <a:prstGeom prst="wedgeEllipseCallout">
            <a:avLst>
              <a:gd name="adj1" fmla="val 69437"/>
              <a:gd name="adj2" fmla="val -7915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0166" y="280989"/>
            <a:ext cx="7331075" cy="12833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 baseline="0">
                <a:solidFill>
                  <a:srgbClr val="FFFFFF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35097" y="1956814"/>
            <a:ext cx="2785460" cy="11731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547209" y="4934618"/>
            <a:ext cx="2785460" cy="11731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53619" y="1974328"/>
            <a:ext cx="2378841" cy="141495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802307" y="4727748"/>
            <a:ext cx="2356069" cy="132153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word bubb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8"/>
          <p:cNvSpPr/>
          <p:nvPr userDrawn="1"/>
        </p:nvSpPr>
        <p:spPr>
          <a:xfrm>
            <a:off x="531813" y="1720850"/>
            <a:ext cx="3046412" cy="2225675"/>
          </a:xfrm>
          <a:prstGeom prst="wedgeEllipseCallout">
            <a:avLst>
              <a:gd name="adj1" fmla="val 79391"/>
              <a:gd name="adj2" fmla="val 1548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Callout 9"/>
          <p:cNvSpPr/>
          <p:nvPr userDrawn="1"/>
        </p:nvSpPr>
        <p:spPr>
          <a:xfrm>
            <a:off x="5470525" y="2574925"/>
            <a:ext cx="3454400" cy="2176463"/>
          </a:xfrm>
          <a:prstGeom prst="wedgeEllipseCallout">
            <a:avLst>
              <a:gd name="adj1" fmla="val -67820"/>
              <a:gd name="adj2" fmla="val 38651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Callout 16"/>
          <p:cNvSpPr/>
          <p:nvPr userDrawn="1"/>
        </p:nvSpPr>
        <p:spPr>
          <a:xfrm>
            <a:off x="1338263" y="4449763"/>
            <a:ext cx="3060700" cy="2174875"/>
          </a:xfrm>
          <a:prstGeom prst="wedgeEllipseCallout">
            <a:avLst>
              <a:gd name="adj1" fmla="val 69437"/>
              <a:gd name="adj2" fmla="val -7915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0166" y="280989"/>
            <a:ext cx="7331075" cy="12833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 baseline="0">
                <a:solidFill>
                  <a:srgbClr val="FFFFFF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62518" y="2902225"/>
            <a:ext cx="2785460" cy="161114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06603" y="1974328"/>
            <a:ext cx="2525857" cy="177537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544559" y="4727748"/>
            <a:ext cx="2613818" cy="169908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word bubb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 userDrawn="1"/>
        </p:nvSpPr>
        <p:spPr>
          <a:xfrm>
            <a:off x="220663" y="1776413"/>
            <a:ext cx="3570287" cy="2616200"/>
          </a:xfrm>
          <a:prstGeom prst="wedgeEllipseCallout">
            <a:avLst>
              <a:gd name="adj1" fmla="val 78605"/>
              <a:gd name="adj2" fmla="val 17033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Callout 9"/>
          <p:cNvSpPr/>
          <p:nvPr userDrawn="1"/>
        </p:nvSpPr>
        <p:spPr>
          <a:xfrm>
            <a:off x="5254625" y="3706813"/>
            <a:ext cx="3668713" cy="2725737"/>
          </a:xfrm>
          <a:prstGeom prst="wedgeEllipseCallout">
            <a:avLst>
              <a:gd name="adj1" fmla="val -68317"/>
              <a:gd name="adj2" fmla="val -3238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0166" y="280989"/>
            <a:ext cx="7331075" cy="12833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 baseline="0">
                <a:solidFill>
                  <a:srgbClr val="FFFFFF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3272" y="2213780"/>
            <a:ext cx="3100775" cy="180191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675923" y="4033661"/>
            <a:ext cx="2785460" cy="215291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word bubb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9"/>
          <p:cNvSpPr/>
          <p:nvPr userDrawn="1"/>
        </p:nvSpPr>
        <p:spPr>
          <a:xfrm>
            <a:off x="2900363" y="2076450"/>
            <a:ext cx="4941887" cy="3481388"/>
          </a:xfrm>
          <a:prstGeom prst="wedgeEllipseCallout">
            <a:avLst>
              <a:gd name="adj1" fmla="val -68317"/>
              <a:gd name="adj2" fmla="val -3238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0166" y="280989"/>
            <a:ext cx="7331075" cy="12833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 baseline="0">
                <a:solidFill>
                  <a:srgbClr val="FFFFFF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0636" y="2454841"/>
            <a:ext cx="3840273" cy="272780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3"/>
          <p:cNvSpPr/>
          <p:nvPr userDrawn="1"/>
        </p:nvSpPr>
        <p:spPr>
          <a:xfrm>
            <a:off x="5949950" y="2439988"/>
            <a:ext cx="3117850" cy="2673350"/>
          </a:xfrm>
          <a:prstGeom prst="wedgeEllipseCallout">
            <a:avLst>
              <a:gd name="adj1" fmla="val -90665"/>
              <a:gd name="adj2" fmla="val -32818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0166" y="280989"/>
            <a:ext cx="7331075" cy="12833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 baseline="0">
                <a:solidFill>
                  <a:srgbClr val="FFFFFF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333067" y="2827867"/>
            <a:ext cx="2590800" cy="196426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1563688"/>
            <a:ext cx="4551363" cy="49720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word bubb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3"/>
          <p:cNvSpPr/>
          <p:nvPr userDrawn="1"/>
        </p:nvSpPr>
        <p:spPr>
          <a:xfrm>
            <a:off x="5646738" y="1527175"/>
            <a:ext cx="2701925" cy="1725613"/>
          </a:xfrm>
          <a:prstGeom prst="wedgeEllipseCallout">
            <a:avLst>
              <a:gd name="adj1" fmla="val -79219"/>
              <a:gd name="adj2" fmla="val 50124"/>
            </a:avLst>
          </a:prstGeom>
          <a:solidFill>
            <a:srgbClr val="EE4E44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Callout 5"/>
          <p:cNvSpPr/>
          <p:nvPr userDrawn="1"/>
        </p:nvSpPr>
        <p:spPr>
          <a:xfrm>
            <a:off x="527050" y="4757738"/>
            <a:ext cx="2847975" cy="1839912"/>
          </a:xfrm>
          <a:prstGeom prst="wedgeEllipseCallout">
            <a:avLst>
              <a:gd name="adj1" fmla="val 60903"/>
              <a:gd name="adj2" fmla="val -73214"/>
            </a:avLst>
          </a:prstGeom>
          <a:solidFill>
            <a:srgbClr val="336E75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Callout 6"/>
          <p:cNvSpPr/>
          <p:nvPr userDrawn="1"/>
        </p:nvSpPr>
        <p:spPr>
          <a:xfrm>
            <a:off x="5154613" y="3463925"/>
            <a:ext cx="3074987" cy="1736725"/>
          </a:xfrm>
          <a:prstGeom prst="wedgeEllipseCallout">
            <a:avLst>
              <a:gd name="adj1" fmla="val -67802"/>
              <a:gd name="adj2" fmla="val -30454"/>
            </a:avLst>
          </a:prstGeom>
          <a:solidFill>
            <a:srgbClr val="E505A1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Callout 7"/>
          <p:cNvSpPr/>
          <p:nvPr userDrawn="1"/>
        </p:nvSpPr>
        <p:spPr>
          <a:xfrm>
            <a:off x="2651125" y="1296988"/>
            <a:ext cx="2876550" cy="1458912"/>
          </a:xfrm>
          <a:prstGeom prst="wedgeEllipseCallout">
            <a:avLst>
              <a:gd name="adj1" fmla="val -3197"/>
              <a:gd name="adj2" fmla="val 99487"/>
            </a:avLst>
          </a:prstGeom>
          <a:solidFill>
            <a:srgbClr val="B3AD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Callout 8"/>
          <p:cNvSpPr/>
          <p:nvPr userDrawn="1"/>
        </p:nvSpPr>
        <p:spPr>
          <a:xfrm>
            <a:off x="3716338" y="5200650"/>
            <a:ext cx="2876550" cy="1458913"/>
          </a:xfrm>
          <a:prstGeom prst="wedgeEllipseCallout">
            <a:avLst>
              <a:gd name="adj1" fmla="val -37865"/>
              <a:gd name="adj2" fmla="val -99358"/>
            </a:avLst>
          </a:prstGeom>
          <a:solidFill>
            <a:srgbClr val="5B3D5B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Callout 4"/>
          <p:cNvSpPr/>
          <p:nvPr userDrawn="1"/>
        </p:nvSpPr>
        <p:spPr>
          <a:xfrm>
            <a:off x="527050" y="2430463"/>
            <a:ext cx="2681288" cy="1839912"/>
          </a:xfrm>
          <a:prstGeom prst="wedgeEllipseCallout">
            <a:avLst>
              <a:gd name="adj1" fmla="val 75579"/>
              <a:gd name="adj2" fmla="val 32671"/>
            </a:avLst>
          </a:prstGeom>
          <a:solidFill>
            <a:srgbClr val="572062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728" y="192184"/>
            <a:ext cx="7251702" cy="12833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chemeClr val="tx1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209365" y="1527168"/>
            <a:ext cx="1731962" cy="110172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946106" y="1795015"/>
            <a:ext cx="2201065" cy="125081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41898" y="2701572"/>
            <a:ext cx="2334278" cy="133887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844374" y="5370682"/>
            <a:ext cx="2619866" cy="114207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1024" y="5096816"/>
            <a:ext cx="2619866" cy="114207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64253" y="3862420"/>
            <a:ext cx="2619866" cy="114207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 Colour word bubb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4"/>
          <p:cNvSpPr/>
          <p:nvPr userDrawn="1"/>
        </p:nvSpPr>
        <p:spPr>
          <a:xfrm>
            <a:off x="508000" y="4806950"/>
            <a:ext cx="2847975" cy="1839913"/>
          </a:xfrm>
          <a:prstGeom prst="wedgeEllipseCallout">
            <a:avLst>
              <a:gd name="adj1" fmla="val 60903"/>
              <a:gd name="adj2" fmla="val -73214"/>
            </a:avLst>
          </a:prstGeom>
          <a:solidFill>
            <a:srgbClr val="336E75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Callout 5"/>
          <p:cNvSpPr/>
          <p:nvPr userDrawn="1"/>
        </p:nvSpPr>
        <p:spPr>
          <a:xfrm>
            <a:off x="5135563" y="3513138"/>
            <a:ext cx="3073400" cy="1736725"/>
          </a:xfrm>
          <a:prstGeom prst="wedgeEllipseCallout">
            <a:avLst>
              <a:gd name="adj1" fmla="val -67802"/>
              <a:gd name="adj2" fmla="val -30454"/>
            </a:avLst>
          </a:prstGeom>
          <a:solidFill>
            <a:srgbClr val="E505A1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Callout 6"/>
          <p:cNvSpPr/>
          <p:nvPr userDrawn="1"/>
        </p:nvSpPr>
        <p:spPr>
          <a:xfrm>
            <a:off x="3292475" y="1098550"/>
            <a:ext cx="3186113" cy="1706563"/>
          </a:xfrm>
          <a:prstGeom prst="wedgeEllipseCallout">
            <a:avLst>
              <a:gd name="adj1" fmla="val -21780"/>
              <a:gd name="adj2" fmla="val 107533"/>
            </a:avLst>
          </a:prstGeom>
          <a:solidFill>
            <a:srgbClr val="B3AD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Callout 7"/>
          <p:cNvSpPr/>
          <p:nvPr userDrawn="1"/>
        </p:nvSpPr>
        <p:spPr>
          <a:xfrm>
            <a:off x="3697288" y="5249863"/>
            <a:ext cx="2876550" cy="1458912"/>
          </a:xfrm>
          <a:prstGeom prst="wedgeEllipseCallout">
            <a:avLst>
              <a:gd name="adj1" fmla="val -37865"/>
              <a:gd name="adj2" fmla="val -99358"/>
            </a:avLst>
          </a:prstGeom>
          <a:solidFill>
            <a:srgbClr val="5B3D5B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Callout 8"/>
          <p:cNvSpPr/>
          <p:nvPr userDrawn="1"/>
        </p:nvSpPr>
        <p:spPr>
          <a:xfrm>
            <a:off x="508000" y="2479675"/>
            <a:ext cx="2681288" cy="1839913"/>
          </a:xfrm>
          <a:prstGeom prst="wedgeEllipseCallout">
            <a:avLst>
              <a:gd name="adj1" fmla="val 75579"/>
              <a:gd name="adj2" fmla="val 32671"/>
            </a:avLst>
          </a:prstGeom>
          <a:solidFill>
            <a:srgbClr val="572062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321799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352335" y="1378897"/>
            <a:ext cx="3031842" cy="110172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22601" y="2750664"/>
            <a:ext cx="2334278" cy="133887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solidFill>
                  <a:srgbClr val="FFFFFF"/>
                </a:solidFill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25077" y="5419774"/>
            <a:ext cx="2619866" cy="114207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01727" y="5145908"/>
            <a:ext cx="2619866" cy="114207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solidFill>
                  <a:srgbClr val="FFFFFF"/>
                </a:solidFill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5544956" y="3911512"/>
            <a:ext cx="2619866" cy="114207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olour word bubb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4"/>
          <p:cNvSpPr/>
          <p:nvPr userDrawn="1"/>
        </p:nvSpPr>
        <p:spPr>
          <a:xfrm>
            <a:off x="2292350" y="4806950"/>
            <a:ext cx="2847975" cy="1839913"/>
          </a:xfrm>
          <a:prstGeom prst="wedgeEllipseCallout">
            <a:avLst>
              <a:gd name="adj1" fmla="val 34091"/>
              <a:gd name="adj2" fmla="val -91408"/>
            </a:avLst>
          </a:prstGeom>
          <a:solidFill>
            <a:srgbClr val="336E75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Callout 5"/>
          <p:cNvSpPr/>
          <p:nvPr userDrawn="1"/>
        </p:nvSpPr>
        <p:spPr>
          <a:xfrm>
            <a:off x="5599113" y="3332163"/>
            <a:ext cx="3073400" cy="1738312"/>
          </a:xfrm>
          <a:prstGeom prst="wedgeEllipseCallout">
            <a:avLst>
              <a:gd name="adj1" fmla="val -70035"/>
              <a:gd name="adj2" fmla="val -830"/>
            </a:avLst>
          </a:prstGeom>
          <a:solidFill>
            <a:srgbClr val="E505A1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Callout 6"/>
          <p:cNvSpPr/>
          <p:nvPr userDrawn="1"/>
        </p:nvSpPr>
        <p:spPr>
          <a:xfrm>
            <a:off x="3292475" y="1098550"/>
            <a:ext cx="3186113" cy="1706563"/>
          </a:xfrm>
          <a:prstGeom prst="wedgeEllipseCallout">
            <a:avLst>
              <a:gd name="adj1" fmla="val -21780"/>
              <a:gd name="adj2" fmla="val 107533"/>
            </a:avLst>
          </a:prstGeom>
          <a:solidFill>
            <a:srgbClr val="B3AD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Callout 8"/>
          <p:cNvSpPr/>
          <p:nvPr userDrawn="1"/>
        </p:nvSpPr>
        <p:spPr>
          <a:xfrm>
            <a:off x="508000" y="2479675"/>
            <a:ext cx="2681288" cy="1839913"/>
          </a:xfrm>
          <a:prstGeom prst="wedgeEllipseCallout">
            <a:avLst>
              <a:gd name="adj1" fmla="val 75579"/>
              <a:gd name="adj2" fmla="val 32671"/>
            </a:avLst>
          </a:prstGeom>
          <a:solidFill>
            <a:srgbClr val="572062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321799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352335" y="1378897"/>
            <a:ext cx="3031842" cy="110172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22601" y="2750664"/>
            <a:ext cx="2334278" cy="133887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solidFill>
                  <a:srgbClr val="FFFFFF"/>
                </a:solidFill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386550" y="5145908"/>
            <a:ext cx="2619866" cy="114207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solidFill>
                  <a:srgbClr val="FFFFFF"/>
                </a:solidFill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008330" y="3731311"/>
            <a:ext cx="2619866" cy="114207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our word bubb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4"/>
          <p:cNvSpPr/>
          <p:nvPr userDrawn="1"/>
        </p:nvSpPr>
        <p:spPr>
          <a:xfrm>
            <a:off x="5286375" y="4346575"/>
            <a:ext cx="3371850" cy="2114550"/>
          </a:xfrm>
          <a:prstGeom prst="wedgeEllipseCallout">
            <a:avLst>
              <a:gd name="adj1" fmla="val -80088"/>
              <a:gd name="adj2" fmla="val -64817"/>
            </a:avLst>
          </a:prstGeom>
          <a:solidFill>
            <a:srgbClr val="336E75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Callout 6"/>
          <p:cNvSpPr/>
          <p:nvPr userDrawn="1"/>
        </p:nvSpPr>
        <p:spPr>
          <a:xfrm>
            <a:off x="4202113" y="1060450"/>
            <a:ext cx="3186112" cy="1949450"/>
          </a:xfrm>
          <a:prstGeom prst="wedgeEllipseCallout">
            <a:avLst>
              <a:gd name="adj1" fmla="val -47365"/>
              <a:gd name="adj2" fmla="val 96470"/>
            </a:avLst>
          </a:prstGeom>
          <a:solidFill>
            <a:srgbClr val="B3AD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Callout 8"/>
          <p:cNvSpPr/>
          <p:nvPr userDrawn="1"/>
        </p:nvSpPr>
        <p:spPr>
          <a:xfrm>
            <a:off x="153988" y="2984500"/>
            <a:ext cx="3416300" cy="2179638"/>
          </a:xfrm>
          <a:prstGeom prst="wedgeEllipseCallout">
            <a:avLst>
              <a:gd name="adj1" fmla="val 70303"/>
              <a:gd name="adj2" fmla="val -5518"/>
            </a:avLst>
          </a:prstGeom>
          <a:solidFill>
            <a:srgbClr val="572062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321799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70490" y="1447535"/>
            <a:ext cx="3031842" cy="127249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28623" y="3369020"/>
            <a:ext cx="2977985" cy="133887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664446" y="4685848"/>
            <a:ext cx="2727654" cy="15607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solidFill>
                  <a:srgbClr val="FFFFFF"/>
                </a:solidFill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8625" y="490538"/>
            <a:ext cx="6561138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28625" y="1681163"/>
            <a:ext cx="8277225" cy="489585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800"/>
              </a:spcBef>
              <a:buNone/>
              <a:defRPr sz="2400" b="0" i="0" baseline="0">
                <a:latin typeface="FS Me"/>
                <a:cs typeface="FS Me"/>
              </a:defRPr>
            </a:lvl1pPr>
            <a:lvl2pPr marL="0" indent="-360000">
              <a:spcBef>
                <a:spcPts val="1800"/>
              </a:spcBef>
              <a:buClr>
                <a:srgbClr val="E505A1"/>
              </a:buClr>
              <a:buFont typeface="Wingdings" charset="2"/>
              <a:buChar char=""/>
              <a:defRPr sz="2000" b="0" i="0">
                <a:latin typeface="FS Me"/>
                <a:cs typeface="FS Me"/>
              </a:defRPr>
            </a:lvl2pPr>
            <a:lvl3pPr>
              <a:defRPr sz="2400" b="0" i="0">
                <a:latin typeface="FS Me"/>
                <a:cs typeface="FS Me"/>
              </a:defRPr>
            </a:lvl3pPr>
            <a:lvl4pPr>
              <a:defRPr sz="2400" b="0" i="0">
                <a:latin typeface="FS Me"/>
                <a:cs typeface="FS Me"/>
              </a:defRPr>
            </a:lvl4pPr>
            <a:lvl5pPr>
              <a:defRPr sz="2400" b="0" i="0">
                <a:latin typeface="FS Me"/>
                <a:cs typeface="FS M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our word bubb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6"/>
          <p:cNvSpPr/>
          <p:nvPr userDrawn="1"/>
        </p:nvSpPr>
        <p:spPr>
          <a:xfrm>
            <a:off x="4899025" y="1719263"/>
            <a:ext cx="3910013" cy="2236787"/>
          </a:xfrm>
          <a:prstGeom prst="wedgeEllipseCallout">
            <a:avLst>
              <a:gd name="adj1" fmla="val -47365"/>
              <a:gd name="adj2" fmla="val 96470"/>
            </a:avLst>
          </a:prstGeom>
          <a:solidFill>
            <a:srgbClr val="B3AD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Callout 8"/>
          <p:cNvSpPr/>
          <p:nvPr userDrawn="1"/>
        </p:nvSpPr>
        <p:spPr>
          <a:xfrm>
            <a:off x="231775" y="3894138"/>
            <a:ext cx="3844925" cy="2473325"/>
          </a:xfrm>
          <a:prstGeom prst="wedgeEllipseCallout">
            <a:avLst>
              <a:gd name="adj1" fmla="val 67550"/>
              <a:gd name="adj2" fmla="val -48825"/>
            </a:avLst>
          </a:prstGeom>
          <a:solidFill>
            <a:srgbClr val="572062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321799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011234" y="2106160"/>
            <a:ext cx="3712842" cy="14805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31594" y="4209914"/>
            <a:ext cx="3364125" cy="190801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colour word bubb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6"/>
          <p:cNvSpPr/>
          <p:nvPr userDrawn="1"/>
        </p:nvSpPr>
        <p:spPr>
          <a:xfrm>
            <a:off x="2205038" y="1598613"/>
            <a:ext cx="5275262" cy="3017837"/>
          </a:xfrm>
          <a:prstGeom prst="wedgeEllipseCallout">
            <a:avLst>
              <a:gd name="adj1" fmla="val -47365"/>
              <a:gd name="adj2" fmla="val 96470"/>
            </a:avLst>
          </a:prstGeom>
          <a:solidFill>
            <a:srgbClr val="B3AD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321799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652079" y="2028935"/>
            <a:ext cx="4495794" cy="223559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latin typeface="FS Me"/>
                <a:cs typeface="FS Me"/>
              </a:defRPr>
            </a:lvl1pPr>
            <a:lvl2pPr>
              <a:defRPr sz="1400" b="0" i="0">
                <a:latin typeface="FS Me"/>
                <a:cs typeface="FS Me"/>
              </a:defRPr>
            </a:lvl2pPr>
            <a:lvl3pPr>
              <a:defRPr sz="1400" b="0" i="0">
                <a:latin typeface="FS Me"/>
                <a:cs typeface="FS Me"/>
              </a:defRPr>
            </a:lvl3pPr>
            <a:lvl4pPr>
              <a:defRPr sz="1400" b="0" i="0">
                <a:latin typeface="FS Me"/>
                <a:cs typeface="FS Me"/>
              </a:defRPr>
            </a:lvl4pPr>
            <a:lvl5pPr>
              <a:defRPr sz="1400"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la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1340505" y="1988172"/>
            <a:ext cx="6480175" cy="396716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490538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000" b="0" i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lac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191690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235075" y="1707930"/>
            <a:ext cx="6673850" cy="49741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>
                <a:latin typeface="FS Me"/>
                <a:cs typeface="FS Me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lac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876522" y="1726051"/>
            <a:ext cx="7408863" cy="48783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490538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lacem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490538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76825" y="1742966"/>
            <a:ext cx="7007225" cy="49658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latin typeface="FS Me"/>
                <a:cs typeface="FS Me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 Placeholder 4"/>
          <p:cNvSpPr>
            <a:spLocks noGrp="1"/>
          </p:cNvSpPr>
          <p:nvPr>
            <p:ph type="dgm" sz="quarter" idx="10"/>
          </p:nvPr>
        </p:nvSpPr>
        <p:spPr>
          <a:xfrm>
            <a:off x="592931" y="1557338"/>
            <a:ext cx="7958138" cy="5114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noProof="0" dirty="0" smtClean="0"/>
              <a:t>Click icon to add SmartArt graphic</a:t>
            </a:r>
            <a:endParaRPr lang="en-US" noProof="0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490538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>
                <a:solidFill>
                  <a:srgbClr val="FFFFFF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urple Map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4088"/>
            <a:ext cx="4025900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321799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cen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urple Map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06650" y="1004888"/>
            <a:ext cx="3894138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321799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urple Map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18100" y="1004888"/>
            <a:ext cx="3894138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321799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bullet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8625" y="490538"/>
            <a:ext cx="6561138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28625" y="1681163"/>
            <a:ext cx="8277225" cy="489585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800"/>
              </a:spcBef>
              <a:buNone/>
              <a:defRPr sz="2400" b="0" i="0" baseline="0">
                <a:latin typeface="FS Me"/>
                <a:cs typeface="FS Me"/>
              </a:defRPr>
            </a:lvl1pPr>
            <a:lvl2pPr marL="0" indent="-360000">
              <a:spcBef>
                <a:spcPts val="1800"/>
              </a:spcBef>
              <a:buClr>
                <a:srgbClr val="E505A1"/>
              </a:buClr>
              <a:buFont typeface="Wingdings" charset="2"/>
              <a:buChar char=""/>
              <a:defRPr sz="2000" b="0" i="0">
                <a:latin typeface="FS Me"/>
                <a:cs typeface="FS Me"/>
              </a:defRPr>
            </a:lvl2pPr>
            <a:lvl3pPr>
              <a:defRPr sz="2400" b="0" i="0">
                <a:latin typeface="FS Me"/>
                <a:cs typeface="FS Me"/>
              </a:defRPr>
            </a:lvl3pPr>
            <a:lvl4pPr>
              <a:defRPr sz="2400" b="0" i="0">
                <a:latin typeface="FS Me"/>
                <a:cs typeface="FS Me"/>
              </a:defRPr>
            </a:lvl4pPr>
            <a:lvl5pPr>
              <a:defRPr sz="2400" b="0" i="0">
                <a:latin typeface="FS Me"/>
                <a:cs typeface="FS M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k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32213" y="344488"/>
            <a:ext cx="1979612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21201009">
            <a:off x="5649913" y="668338"/>
            <a:ext cx="1979612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76975" y="2393950"/>
            <a:ext cx="1979613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20984859">
            <a:off x="6342063" y="4160838"/>
            <a:ext cx="1979612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906588"/>
            <a:ext cx="1979612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1050" y="3816350"/>
            <a:ext cx="19796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21104407">
            <a:off x="2470150" y="4787900"/>
            <a:ext cx="1979613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1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89438" y="4787900"/>
            <a:ext cx="1979612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2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31975" y="222250"/>
            <a:ext cx="19796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01902" y="1849659"/>
            <a:ext cx="4113593" cy="342324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093913" y="560388"/>
            <a:ext cx="1423987" cy="1147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/>
          </p:nvPr>
        </p:nvSpPr>
        <p:spPr>
          <a:xfrm rot="229071">
            <a:off x="3988232" y="595590"/>
            <a:ext cx="1423987" cy="1147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/>
          </p:nvPr>
        </p:nvSpPr>
        <p:spPr>
          <a:xfrm rot="21369627">
            <a:off x="5910348" y="953043"/>
            <a:ext cx="1423987" cy="1147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/>
          </p:nvPr>
        </p:nvSpPr>
        <p:spPr>
          <a:xfrm rot="197741">
            <a:off x="6545333" y="2701359"/>
            <a:ext cx="1423987" cy="1147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/>
          </p:nvPr>
        </p:nvSpPr>
        <p:spPr>
          <a:xfrm rot="21068054">
            <a:off x="6620053" y="4488228"/>
            <a:ext cx="1423987" cy="1147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6"/>
          </p:nvPr>
        </p:nvSpPr>
        <p:spPr>
          <a:xfrm rot="189707">
            <a:off x="942924" y="2173905"/>
            <a:ext cx="1423987" cy="1147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7"/>
          </p:nvPr>
        </p:nvSpPr>
        <p:spPr>
          <a:xfrm rot="191181">
            <a:off x="1068898" y="4125747"/>
            <a:ext cx="1423987" cy="1147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8"/>
          </p:nvPr>
        </p:nvSpPr>
        <p:spPr>
          <a:xfrm rot="21226096">
            <a:off x="2736052" y="5114703"/>
            <a:ext cx="1423987" cy="1147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9"/>
          </p:nvPr>
        </p:nvSpPr>
        <p:spPr>
          <a:xfrm rot="193131">
            <a:off x="4665786" y="5114703"/>
            <a:ext cx="1423987" cy="1147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01902" y="1849659"/>
            <a:ext cx="4113593" cy="3423248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321212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39270" y="4981629"/>
            <a:ext cx="8575472" cy="68262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 large text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39270" y="2613447"/>
            <a:ext cx="8575472" cy="3763734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clou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321212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solidFill>
                  <a:schemeClr val="tx1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624" y="1878013"/>
            <a:ext cx="3979863" cy="661987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65387" y="5766540"/>
            <a:ext cx="3979863" cy="661987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stick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73338" y="1866900"/>
            <a:ext cx="431006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490538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solidFill>
                  <a:srgbClr val="FFFFFF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 rot="168255">
            <a:off x="3099490" y="2487060"/>
            <a:ext cx="3243191" cy="2611239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stick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84763" y="1936750"/>
            <a:ext cx="3733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21095742">
            <a:off x="560388" y="2011363"/>
            <a:ext cx="37338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490538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solidFill>
                  <a:srgbClr val="FFFFFF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 rot="158611">
            <a:off x="5527623" y="2342080"/>
            <a:ext cx="2891846" cy="2420689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 rot="21254353">
            <a:off x="943377" y="2417255"/>
            <a:ext cx="2891846" cy="2420689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721350" y="2450371"/>
            <a:ext cx="3422650" cy="2687638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446262"/>
            <a:ext cx="3422650" cy="2687638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15734" y="2673914"/>
            <a:ext cx="3422650" cy="2687638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8624" y="321212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 userDrawn="1"/>
        </p:nvSpPr>
        <p:spPr>
          <a:xfrm>
            <a:off x="368300" y="946150"/>
            <a:ext cx="1058863" cy="24003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dirty="0">
                <a:solidFill>
                  <a:srgbClr val="EE4E44"/>
                </a:solidFill>
                <a:latin typeface="Times New Roman"/>
                <a:cs typeface="Times New Roman"/>
              </a:rPr>
              <a:t>“</a:t>
            </a:r>
          </a:p>
        </p:txBody>
      </p:sp>
      <p:sp>
        <p:nvSpPr>
          <p:cNvPr id="6" name="TextBox 9"/>
          <p:cNvSpPr txBox="1"/>
          <p:nvPr userDrawn="1"/>
        </p:nvSpPr>
        <p:spPr>
          <a:xfrm rot="10800000">
            <a:off x="7869238" y="2824163"/>
            <a:ext cx="1058862" cy="24003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dirty="0">
                <a:solidFill>
                  <a:srgbClr val="EE4E44"/>
                </a:solidFill>
                <a:latin typeface="Times New Roman"/>
                <a:cs typeface="Times New Roman"/>
              </a:rPr>
              <a:t>“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38238" y="2049463"/>
            <a:ext cx="7121525" cy="275907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800">
                <a:latin typeface="NLT Petra"/>
                <a:cs typeface="NLT Petr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138238" y="4983163"/>
            <a:ext cx="7121525" cy="51752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000" b="0" i="0" baseline="0">
                <a:solidFill>
                  <a:schemeClr val="bg1"/>
                </a:solidFill>
                <a:latin typeface="FS Me"/>
                <a:cs typeface="FS Me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8368" y="1318190"/>
            <a:ext cx="4190132" cy="515154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8624" y="321212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solidFill>
                  <a:srgbClr val="000000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67250" y="1317625"/>
            <a:ext cx="4187825" cy="5151438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02A8B"/>
              </a:buClr>
              <a:buSzPct val="90000"/>
              <a:buFont typeface="Wingdings" charset="2"/>
              <a:buChar char=""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721350" y="2450371"/>
            <a:ext cx="3422650" cy="2687638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446262"/>
            <a:ext cx="3422650" cy="2687638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15734" y="2673914"/>
            <a:ext cx="3422650" cy="2687638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8624" y="321212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9306" y="5852169"/>
            <a:ext cx="3752850" cy="3381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000000"/>
                </a:solidFill>
                <a:latin typeface="FS Me"/>
                <a:cs typeface="FS Me"/>
              </a:defRPr>
            </a:lvl1pPr>
            <a:lvl2pPr>
              <a:defRPr sz="1600" b="0" i="0">
                <a:solidFill>
                  <a:srgbClr val="FFFFFF"/>
                </a:solidFill>
                <a:latin typeface="FS Me"/>
                <a:cs typeface="FS Me"/>
              </a:defRPr>
            </a:lvl2pPr>
            <a:lvl3pPr>
              <a:defRPr sz="1600" b="0" i="0">
                <a:solidFill>
                  <a:srgbClr val="FFFFFF"/>
                </a:solidFill>
                <a:latin typeface="FS Me"/>
                <a:cs typeface="FS Me"/>
              </a:defRPr>
            </a:lvl3pPr>
            <a:lvl4pPr>
              <a:defRPr sz="1600" b="0" i="0">
                <a:solidFill>
                  <a:srgbClr val="FFFFFF"/>
                </a:solidFill>
                <a:latin typeface="FS Me"/>
                <a:cs typeface="FS Me"/>
              </a:defRPr>
            </a:lvl4pPr>
            <a:lvl5pPr>
              <a:defRPr sz="1600" b="0" i="0">
                <a:solidFill>
                  <a:srgbClr val="FFFFFF"/>
                </a:solidFill>
                <a:latin typeface="FS Me"/>
                <a:cs typeface="FS Me"/>
              </a:defRPr>
            </a:lvl5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17426" y="3232851"/>
            <a:ext cx="8109183" cy="102276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EE4E44"/>
                </a:solidFill>
                <a:latin typeface="FS Me"/>
                <a:cs typeface="FS Me"/>
              </a:defRPr>
            </a:lvl1pPr>
            <a:lvl2pPr>
              <a:defRPr sz="1600" b="0" i="0">
                <a:solidFill>
                  <a:srgbClr val="FFFFFF"/>
                </a:solidFill>
                <a:latin typeface="FS Me"/>
                <a:cs typeface="FS Me"/>
              </a:defRPr>
            </a:lvl2pPr>
            <a:lvl3pPr>
              <a:defRPr sz="1600" b="0" i="0">
                <a:solidFill>
                  <a:srgbClr val="FFFFFF"/>
                </a:solidFill>
                <a:latin typeface="FS Me"/>
                <a:cs typeface="FS Me"/>
              </a:defRPr>
            </a:lvl3pPr>
            <a:lvl4pPr>
              <a:defRPr sz="1600" b="0" i="0">
                <a:solidFill>
                  <a:srgbClr val="FFFFFF"/>
                </a:solidFill>
                <a:latin typeface="FS Me"/>
                <a:cs typeface="FS Me"/>
              </a:defRPr>
            </a:lvl4pPr>
            <a:lvl5pPr>
              <a:defRPr sz="1600" b="0" i="0">
                <a:solidFill>
                  <a:srgbClr val="FFFFFF"/>
                </a:solidFill>
                <a:latin typeface="FS Me"/>
                <a:cs typeface="FS M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with rh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3999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189656" y="5324475"/>
            <a:ext cx="6709104" cy="1235732"/>
          </a:xfrm>
        </p:spPr>
        <p:txBody>
          <a:bodyPr anchor="ctr"/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3999" cy="6858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189656" y="5324475"/>
            <a:ext cx="6709104" cy="1235732"/>
          </a:xfrm>
        </p:spPr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9306" y="5852169"/>
            <a:ext cx="3752850" cy="3381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000000"/>
                </a:solidFill>
                <a:latin typeface="FS Me"/>
                <a:cs typeface="FS Me"/>
              </a:defRPr>
            </a:lvl1pPr>
            <a:lvl2pPr>
              <a:defRPr sz="1600" b="0" i="0">
                <a:solidFill>
                  <a:srgbClr val="FFFFFF"/>
                </a:solidFill>
                <a:latin typeface="FS Me"/>
                <a:cs typeface="FS Me"/>
              </a:defRPr>
            </a:lvl2pPr>
            <a:lvl3pPr>
              <a:defRPr sz="1600" b="0" i="0">
                <a:solidFill>
                  <a:srgbClr val="FFFFFF"/>
                </a:solidFill>
                <a:latin typeface="FS Me"/>
                <a:cs typeface="FS Me"/>
              </a:defRPr>
            </a:lvl3pPr>
            <a:lvl4pPr>
              <a:defRPr sz="1600" b="0" i="0">
                <a:solidFill>
                  <a:srgbClr val="FFFFFF"/>
                </a:solidFill>
                <a:latin typeface="FS Me"/>
                <a:cs typeface="FS Me"/>
              </a:defRPr>
            </a:lvl4pPr>
            <a:lvl5pPr>
              <a:defRPr sz="1600" b="0" i="0">
                <a:solidFill>
                  <a:srgbClr val="FFFFFF"/>
                </a:solidFill>
                <a:latin typeface="FS Me"/>
                <a:cs typeface="FS Me"/>
              </a:defRPr>
            </a:lvl5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17426" y="3232851"/>
            <a:ext cx="8109183" cy="102276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EE4E44"/>
                </a:solidFill>
                <a:latin typeface="FS Me"/>
                <a:cs typeface="FS Me"/>
              </a:defRPr>
            </a:lvl1pPr>
            <a:lvl2pPr>
              <a:defRPr sz="1600" b="0" i="0">
                <a:solidFill>
                  <a:srgbClr val="FFFFFF"/>
                </a:solidFill>
                <a:latin typeface="FS Me"/>
                <a:cs typeface="FS Me"/>
              </a:defRPr>
            </a:lvl2pPr>
            <a:lvl3pPr>
              <a:defRPr sz="1600" b="0" i="0">
                <a:solidFill>
                  <a:srgbClr val="FFFFFF"/>
                </a:solidFill>
                <a:latin typeface="FS Me"/>
                <a:cs typeface="FS Me"/>
              </a:defRPr>
            </a:lvl3pPr>
            <a:lvl4pPr>
              <a:defRPr sz="1600" b="0" i="0">
                <a:solidFill>
                  <a:srgbClr val="FFFFFF"/>
                </a:solidFill>
                <a:latin typeface="FS Me"/>
                <a:cs typeface="FS Me"/>
              </a:defRPr>
            </a:lvl4pPr>
            <a:lvl5pPr>
              <a:defRPr sz="1600" b="0" i="0">
                <a:solidFill>
                  <a:srgbClr val="FFFFFF"/>
                </a:solidFill>
                <a:latin typeface="FS Me"/>
                <a:cs typeface="FS M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72632-9435-496C-8D02-E61D1D63F4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FE83-0B6C-4D87-A0A7-CBD0923E84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736D3-A93B-4832-8BED-9C6ACFD589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9105" y="1681163"/>
            <a:ext cx="8452397" cy="499268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800"/>
              </a:spcBef>
              <a:buNone/>
              <a:defRPr sz="2800" b="0" i="0" baseline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E673E-3CDC-4B54-B8EF-AE3DB64DAD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B35B8-C553-4A93-88D4-FC01063CA9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9F4A3-9C3E-435D-A8D6-E936CBC4C3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02DFD-3BE9-4A5B-9644-EF8119B6FE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A9129-9711-4C2E-BE72-30DBABB3C4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0C43B-8010-4B25-86BB-B9C9A4FCEE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B8EB0-F143-4EED-A6E7-C62C5A615B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D577B-17D5-4F25-9430-32C8835947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3ADD3-74F5-4B11-BFA3-2222798F15C0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63F30-C08D-405E-9256-049D4C2C3C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1B8F9D-9FE6-435C-9A35-09A97CF5C131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5EA7D-9545-4DA5-8481-7F5B06C111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9105" y="1681163"/>
            <a:ext cx="8452397" cy="499268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800"/>
              </a:spcBef>
              <a:buNone/>
              <a:defRPr sz="2800" b="0" i="0" baseline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0E3D1-7272-4764-A689-8FD85812BEE0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07284-8380-426C-8348-45C7D8F5786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7921B-7A7E-4059-B835-5DA7C17BAC32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C263B-3100-41D2-B64C-66FA1B5BD2E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C8D09-3D7A-44DB-85E5-4C5C1A12280A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50C72-69F2-4F4F-B33E-0B461FEE560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395E1A-31E4-4F70-A1C2-4E4C97ECC998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0D8EE-A60A-4684-8063-0E85EAF02CB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F60D5A-F738-4777-9719-AD9ACEC8FD76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F60CC-F9F1-4D76-8632-7085D81353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9DEEE5-04F8-4EEA-876D-1C03666C6FA4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6B8B7-A350-4505-B302-AFB354EA48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D3FCA-9653-4D72-90D4-52EAAE2A512C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11216-7160-4B35-8E4B-666D3713946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021090-A87E-4503-BC1D-A43D41952C1F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1678D-6FAA-4E27-8411-F8E7959DB9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0D76A-64BE-4926-A11C-693E3C95D71E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B74C5-903E-4C8E-BD38-EE794BC85F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64A96-DEFF-4714-87F8-C54047220238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16806-5F78-4C2E-B547-CB4E5FC700B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text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9105" y="1681163"/>
            <a:ext cx="8452397" cy="4992687"/>
          </a:xfrm>
          <a:prstGeom prst="rect">
            <a:avLst/>
          </a:prstGeom>
        </p:spPr>
        <p:txBody>
          <a:bodyPr vert="horz"/>
          <a:lstStyle>
            <a:lvl1pPr marL="457200" indent="-457200">
              <a:spcBef>
                <a:spcPts val="1800"/>
              </a:spcBef>
              <a:buClr>
                <a:srgbClr val="B3AD1C"/>
              </a:buClr>
              <a:buFont typeface="Wingdings" charset="2"/>
              <a:buChar char=""/>
              <a:defRPr sz="2800" b="0" i="0">
                <a:solidFill>
                  <a:srgbClr val="FFFFFF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0B2D28-4B14-4BBA-BA7D-1B3CBC2C5A56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3D4A2-1F1E-479F-A98D-5893B46DF90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41C26-0118-4273-A50C-061224E97A4F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C9B0E-35D4-4218-B8AB-267618030C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B0FE95-5953-46A5-A53F-DB7A699E8791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61E0B-AC74-47BE-BE22-828FD72955F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724AF-18B3-42DE-89CC-9959A920E7B7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5AF3-6424-4361-9DFA-9911EAC9DC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B280D-BD6B-413F-87CD-31FB23E55285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C389B-00BD-4752-A52F-5AAD1E1F480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242B95-0523-4C92-A859-A9D7A0170D86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23EBB-A343-4E15-B3C8-1BD89EA329E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CE2F59-7474-4D0F-82B4-6EBD7F6DCB85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6CE6E-A16F-4F8D-AFFD-26153411C67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1A27A-1CAB-4899-AC34-08B273BEE34A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A6218-9D05-4F58-B60E-63E6C2223B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79E4BE-34DC-4E7F-9ED3-3BB517C6A3F3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CA68D-2FE2-44F1-9612-702F13D9B6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64A7D-12D2-409E-B576-AEB77BD40257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AA3DA-C570-4E2A-8D98-0810C83127E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&amp; 2ndry text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490538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solidFill>
                  <a:srgbClr val="FFFFFF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9105" y="1619250"/>
            <a:ext cx="8453108" cy="4997190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1080"/>
              </a:spcBef>
              <a:buClr>
                <a:srgbClr val="E505A1"/>
              </a:buClr>
              <a:buSzPct val="75000"/>
              <a:buFont typeface="Wingdings" charset="2"/>
              <a:buChar char=""/>
              <a:defRPr sz="2000" b="0" i="0">
                <a:solidFill>
                  <a:srgbClr val="FFFFFF"/>
                </a:solidFill>
                <a:latin typeface="FS Me"/>
                <a:cs typeface="FS Me"/>
              </a:defRPr>
            </a:lvl1pPr>
            <a:lvl2pPr marL="742950" indent="-285750">
              <a:spcBef>
                <a:spcPts val="1080"/>
              </a:spcBef>
              <a:buClr>
                <a:srgbClr val="E505A1"/>
              </a:buClr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FS Me"/>
                <a:cs typeface="FS Me"/>
              </a:defRPr>
            </a:lvl2pPr>
            <a:lvl3pPr>
              <a:defRPr b="0" i="0">
                <a:latin typeface="FS Me"/>
                <a:cs typeface="FS Me"/>
              </a:defRPr>
            </a:lvl3pPr>
            <a:lvl4pPr>
              <a:defRPr b="0" i="0">
                <a:latin typeface="FS Me"/>
                <a:cs typeface="FS Me"/>
              </a:defRPr>
            </a:lvl4pPr>
            <a:lvl5pPr>
              <a:defRPr b="0" i="0">
                <a:latin typeface="FS Me"/>
                <a:cs typeface="FS M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99F2B1-4CB6-46E9-8BC3-F38A51490C37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28158-B334-48D5-BF90-4A1F90F082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87174C-3517-4BF7-9758-811F7E1178C5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16ECF-DFD1-413B-AA15-6895A767624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8D4A5-57E6-4AF6-BB2B-6323F3248B31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3716-6783-4EA2-AAF4-2AB382D2B5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80E96A-AB61-45FC-8793-48F0DEB5974C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B0D3A-EC8C-47AE-99C6-67CCA57A9A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9DA06-5F18-4BA9-AEE7-3F21234CFF4A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72FD3-C558-4D91-8CB1-B6487043FD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819D4-518C-4EE7-8900-F4092661F868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80756-E335-404D-ABB5-98429654D5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02FA8A-3B74-41A1-B53F-AD3A416D31FC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6FECA-1F41-418C-9CF5-0E2A1335AF9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84B663-D413-45EF-B59B-1426F0A1F37B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83C30-219A-4C3B-9B46-7A71FEC4140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01B519-3E3F-49C4-B7FE-58C6422E120A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F9517-9F4D-47C7-B6CB-EC6E99170C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D5E1E5-66CB-41DA-9468-E68448876A53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25310-C463-4953-AF13-FB10EB445A5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ubble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4"/>
          <p:cNvSpPr/>
          <p:nvPr userDrawn="1"/>
        </p:nvSpPr>
        <p:spPr>
          <a:xfrm>
            <a:off x="5907088" y="1677988"/>
            <a:ext cx="3117850" cy="1839912"/>
          </a:xfrm>
          <a:prstGeom prst="wedgeEllipseCallout">
            <a:avLst>
              <a:gd name="adj1" fmla="val -46676"/>
              <a:gd name="adj2" fmla="val 691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Callout 7"/>
          <p:cNvSpPr/>
          <p:nvPr userDrawn="1"/>
        </p:nvSpPr>
        <p:spPr>
          <a:xfrm>
            <a:off x="85725" y="1563688"/>
            <a:ext cx="2681288" cy="1839912"/>
          </a:xfrm>
          <a:prstGeom prst="wedgeEllipseCallout">
            <a:avLst>
              <a:gd name="adj1" fmla="val 60346"/>
              <a:gd name="adj2" fmla="val 54881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Callout 8"/>
          <p:cNvSpPr/>
          <p:nvPr userDrawn="1"/>
        </p:nvSpPr>
        <p:spPr>
          <a:xfrm>
            <a:off x="85725" y="4838700"/>
            <a:ext cx="2847975" cy="1839913"/>
          </a:xfrm>
          <a:prstGeom prst="wedgeEllipseCallout">
            <a:avLst>
              <a:gd name="adj1" fmla="val 55290"/>
              <a:gd name="adj2" fmla="val -7321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Callout 9"/>
          <p:cNvSpPr/>
          <p:nvPr userDrawn="1"/>
        </p:nvSpPr>
        <p:spPr>
          <a:xfrm>
            <a:off x="5622925" y="4918075"/>
            <a:ext cx="3454400" cy="1838325"/>
          </a:xfrm>
          <a:prstGeom prst="wedgeEllipseCallout">
            <a:avLst>
              <a:gd name="adj1" fmla="val -37763"/>
              <a:gd name="adj2" fmla="val -77976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Callout 13"/>
          <p:cNvSpPr/>
          <p:nvPr userDrawn="1"/>
        </p:nvSpPr>
        <p:spPr>
          <a:xfrm>
            <a:off x="2943225" y="2084388"/>
            <a:ext cx="2876550" cy="1458912"/>
          </a:xfrm>
          <a:prstGeom prst="wedgeEllipseCallout">
            <a:avLst>
              <a:gd name="adj1" fmla="val 36942"/>
              <a:gd name="adj2" fmla="val -96048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Callout 16"/>
          <p:cNvSpPr/>
          <p:nvPr userDrawn="1"/>
        </p:nvSpPr>
        <p:spPr>
          <a:xfrm>
            <a:off x="3117850" y="4170363"/>
            <a:ext cx="2876550" cy="1458912"/>
          </a:xfrm>
          <a:prstGeom prst="wedgeEllipseCallout">
            <a:avLst>
              <a:gd name="adj1" fmla="val 21108"/>
              <a:gd name="adj2" fmla="val 9800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0166" y="280989"/>
            <a:ext cx="7331075" cy="12833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FFFFFF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87244" y="2084989"/>
            <a:ext cx="2785460" cy="11731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915578" y="5259125"/>
            <a:ext cx="2785460" cy="11731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0166" y="1825733"/>
            <a:ext cx="2391213" cy="136235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0052" y="5092704"/>
            <a:ext cx="2378841" cy="141495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030484" y="2277238"/>
            <a:ext cx="2779986" cy="116796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398351" y="4449389"/>
            <a:ext cx="2356069" cy="102580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60BF2-F189-4273-B090-5B22453C2068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52B76-9530-4F16-8FEB-4DADC917FB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Exam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1" y="0"/>
            <a:ext cx="2684590" cy="6858000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5"/>
          </a:p>
        </p:txBody>
      </p:sp>
      <p:sp>
        <p:nvSpPr>
          <p:cNvPr id="9" name="Rectangle 8"/>
          <p:cNvSpPr/>
          <p:nvPr/>
        </p:nvSpPr>
        <p:spPr>
          <a:xfrm>
            <a:off x="3084999" y="927250"/>
            <a:ext cx="5708173" cy="84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66" b="1" spc="68" dirty="0" smtClean="0">
                <a:solidFill>
                  <a:srgbClr val="826CAE"/>
                </a:solidFill>
                <a:latin typeface="+mn-lt"/>
              </a:rPr>
              <a:t>Main heading</a:t>
            </a:r>
            <a:r>
              <a:rPr lang="en-GB" sz="1225" b="1" dirty="0" smtClean="0">
                <a:latin typeface="+mn-lt"/>
              </a:rPr>
              <a:t/>
            </a:r>
            <a:br>
              <a:rPr lang="en-GB" sz="1225" b="1" dirty="0" smtClean="0">
                <a:latin typeface="+mn-lt"/>
              </a:rPr>
            </a:br>
            <a:endParaRPr lang="en-GB" sz="1633" spc="68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4999" y="5397937"/>
            <a:ext cx="494716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25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T: 020 7587 1842 </a:t>
            </a:r>
          </a:p>
          <a:p>
            <a:r>
              <a:rPr lang="en-GB" sz="1225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W: www.literacytrust.org.uk </a:t>
            </a:r>
          </a:p>
          <a:p>
            <a:r>
              <a:rPr lang="en-GB" sz="1225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Twitter: @</a:t>
            </a:r>
            <a:r>
              <a:rPr lang="en-GB" sz="1225" kern="12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Literacy_Trust</a:t>
            </a:r>
            <a:endParaRPr lang="en-GB" sz="1225" kern="1200" dirty="0" smtClean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25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Facebook: </a:t>
            </a:r>
            <a:r>
              <a:rPr lang="en-GB" sz="1225" kern="12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nationalliteracytrust</a:t>
            </a:r>
            <a:endParaRPr lang="en-GB" sz="1225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0" y="436830"/>
            <a:ext cx="1693089" cy="17959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84999" y="3240899"/>
            <a:ext cx="4947164" cy="72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33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[Insert author here]</a:t>
            </a:r>
          </a:p>
          <a:p>
            <a:endParaRPr lang="en-GB" sz="1225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25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[Insert date here]</a:t>
            </a:r>
          </a:p>
        </p:txBody>
      </p:sp>
    </p:spTree>
    <p:extLst>
      <p:ext uri="{BB962C8B-B14F-4D97-AF65-F5344CB8AC3E}">
        <p14:creationId xmlns:p14="http://schemas.microsoft.com/office/powerpoint/2010/main" val="188736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Ed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4288" y="1209311"/>
            <a:ext cx="5136543" cy="806525"/>
          </a:xfrm>
          <a:prstGeom prst="rect">
            <a:avLst/>
          </a:prstGeom>
        </p:spPr>
        <p:txBody>
          <a:bodyPr anchor="b"/>
          <a:lstStyle>
            <a:lvl1pPr algn="l">
              <a:defRPr sz="3266" b="1"/>
            </a:lvl1pPr>
          </a:lstStyle>
          <a:p>
            <a:r>
              <a:rPr lang="en-US" dirty="0" smtClean="0"/>
              <a:t>Main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64287" y="2868367"/>
            <a:ext cx="3999818" cy="1039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33">
                <a:solidFill>
                  <a:schemeClr val="bg1">
                    <a:lumMod val="50000"/>
                  </a:schemeClr>
                </a:solidFill>
              </a:defRPr>
            </a:lvl1pPr>
            <a:lvl2pPr marL="311079" indent="0" algn="ctr">
              <a:buNone/>
              <a:defRPr sz="1361"/>
            </a:lvl2pPr>
            <a:lvl3pPr marL="622158" indent="0" algn="ctr">
              <a:buNone/>
              <a:defRPr sz="1225"/>
            </a:lvl3pPr>
            <a:lvl4pPr marL="933237" indent="0" algn="ctr">
              <a:buNone/>
              <a:defRPr sz="1089"/>
            </a:lvl4pPr>
            <a:lvl5pPr marL="1244315" indent="0" algn="ctr">
              <a:buNone/>
              <a:defRPr sz="1089"/>
            </a:lvl5pPr>
            <a:lvl6pPr marL="1555394" indent="0" algn="ctr">
              <a:buNone/>
              <a:defRPr sz="1089"/>
            </a:lvl6pPr>
            <a:lvl7pPr marL="1866473" indent="0" algn="ctr">
              <a:buNone/>
              <a:defRPr sz="1089"/>
            </a:lvl7pPr>
            <a:lvl8pPr marL="2177552" indent="0" algn="ctr">
              <a:buNone/>
              <a:defRPr sz="1089"/>
            </a:lvl8pPr>
            <a:lvl9pPr marL="2488631" indent="0" algn="ctr">
              <a:buNone/>
              <a:defRPr sz="1089"/>
            </a:lvl9pPr>
          </a:lstStyle>
          <a:p>
            <a:r>
              <a:rPr lang="en-GB" sz="1633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[Insert author here]</a:t>
            </a:r>
            <a:endParaRPr lang="en-GB" sz="1225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25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[Insert date here]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1" y="0"/>
            <a:ext cx="2684590" cy="6858000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5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0" y="436830"/>
            <a:ext cx="1693089" cy="17959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84999" y="5397937"/>
            <a:ext cx="494716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25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T: 020 7587 1842 </a:t>
            </a:r>
          </a:p>
          <a:p>
            <a:r>
              <a:rPr lang="en-GB" sz="1225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W: www.literacytrust.org.uk </a:t>
            </a:r>
          </a:p>
          <a:p>
            <a:r>
              <a:rPr lang="en-GB" sz="1225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Twitter: @</a:t>
            </a:r>
            <a:r>
              <a:rPr lang="en-GB" sz="1225" kern="12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Literacy_Trust</a:t>
            </a:r>
            <a:endParaRPr lang="en-GB" sz="1225" kern="1200" dirty="0" smtClean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25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Facebook: </a:t>
            </a:r>
            <a:r>
              <a:rPr lang="en-GB" sz="1225" kern="12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nationalliteracytrust</a:t>
            </a:r>
            <a:endParaRPr lang="en-GB" sz="1225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4265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940" y="1454388"/>
            <a:ext cx="8127410" cy="4634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25">
                <a:solidFill>
                  <a:schemeClr val="tx2"/>
                </a:solidFill>
                <a:latin typeface="+mj-lt"/>
              </a:defRPr>
            </a:lvl1pPr>
            <a:lvl2pPr marL="342902" indent="0" algn="ctr">
              <a:buNone/>
              <a:defRPr sz="1500"/>
            </a:lvl2pPr>
            <a:lvl3pPr marL="685805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4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en-US" dirty="0" smtClean="0"/>
              <a:t>Body text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350" y="6356353"/>
            <a:ext cx="56277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B79DC2-BC68-4C84-86A0-2FE855E88A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" y="-85917"/>
            <a:ext cx="9144000" cy="1406589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5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5712" y="-85917"/>
            <a:ext cx="7149638" cy="11060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994" b="1" spc="68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Heading 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1" y="300897"/>
            <a:ext cx="755123" cy="7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5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46" y="6249330"/>
            <a:ext cx="573816" cy="6086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H="1">
            <a:off x="1" y="0"/>
            <a:ext cx="2684590" cy="6858000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5"/>
          </a:p>
        </p:txBody>
      </p:sp>
      <p:sp>
        <p:nvSpPr>
          <p:cNvPr id="2" name="Rectangle 1"/>
          <p:cNvSpPr/>
          <p:nvPr/>
        </p:nvSpPr>
        <p:spPr>
          <a:xfrm>
            <a:off x="2898797" y="5593966"/>
            <a:ext cx="6080577" cy="64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949860" algn="ctr"/>
                <a:tab pos="3899720" algn="r"/>
              </a:tabLst>
            </a:pPr>
            <a:r>
              <a:rPr lang="en-GB" sz="817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text © National Literacy Trust 2017</a:t>
            </a:r>
            <a:endParaRPr lang="en-GB" sz="1225" dirty="0" smtClean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949860" algn="ctr"/>
                <a:tab pos="3899720" algn="r"/>
              </a:tabLst>
            </a:pPr>
            <a:r>
              <a:rPr lang="en-GB" sz="817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T: 020 7587 1842   W: www.literacytrust.org.uk   Twitter: @</a:t>
            </a:r>
            <a:r>
              <a:rPr lang="en-GB" sz="817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Literacy_Trust</a:t>
            </a:r>
            <a:r>
              <a:rPr lang="en-GB" sz="817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Facebook: </a:t>
            </a:r>
            <a:r>
              <a:rPr lang="en-GB" sz="817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nationalliteracytrust</a:t>
            </a:r>
            <a:endParaRPr lang="en-GB" sz="1225" dirty="0" smtClean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949860" algn="ctr"/>
                <a:tab pos="3899720" algn="r"/>
              </a:tabLst>
            </a:pPr>
            <a:r>
              <a:rPr lang="en-GB" sz="749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722" dirty="0" smtClean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949860" algn="ctr"/>
                <a:tab pos="3899720" algn="r"/>
              </a:tabLst>
            </a:pPr>
            <a:r>
              <a:rPr lang="en-GB" sz="612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National Literacy Trust is a registered charity no. 1116260 and a company limited by guarantee no. 5836486 registered in England and Wales  </a:t>
            </a:r>
            <a:br>
              <a:rPr lang="en-GB" sz="612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612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registered charity in Scotland no. SC042944. Registered address: 68 South Lambeth Road, London SW8 1RL</a:t>
            </a:r>
            <a:endParaRPr lang="en-GB" sz="2722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0" y="436830"/>
            <a:ext cx="1693089" cy="17959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84999" y="927250"/>
            <a:ext cx="5708173" cy="84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66" b="1" spc="68" dirty="0" smtClean="0">
                <a:solidFill>
                  <a:srgbClr val="826CAE"/>
                </a:solidFill>
                <a:latin typeface="+mn-lt"/>
              </a:rPr>
              <a:t>Thank you</a:t>
            </a:r>
            <a:r>
              <a:rPr lang="en-GB" sz="1225" b="1" dirty="0" smtClean="0">
                <a:latin typeface="+mn-lt"/>
              </a:rPr>
              <a:t/>
            </a:r>
            <a:br>
              <a:rPr lang="en-GB" sz="1225" b="1" dirty="0" smtClean="0">
                <a:latin typeface="+mn-lt"/>
              </a:rPr>
            </a:br>
            <a:endParaRPr lang="en-GB" sz="1633" spc="68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629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9239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x stick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84763" y="1936750"/>
            <a:ext cx="3733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21095742">
            <a:off x="560388" y="2011363"/>
            <a:ext cx="37338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624" y="490538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solidFill>
                  <a:srgbClr val="FFFFFF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 rot="158611">
            <a:off x="5527623" y="2342080"/>
            <a:ext cx="2891846" cy="2420689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 rot="21254353">
            <a:off x="943377" y="2417255"/>
            <a:ext cx="2891846" cy="2420689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>
                <a:latin typeface="FS Me"/>
                <a:cs typeface="FS Me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" y="-85917"/>
            <a:ext cx="9144000" cy="1406589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5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1" y="300897"/>
            <a:ext cx="755123" cy="7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92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 userDrawn="1"/>
        </p:nvSpPr>
        <p:spPr>
          <a:xfrm>
            <a:off x="368300" y="946150"/>
            <a:ext cx="1058863" cy="24003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dirty="0">
                <a:solidFill>
                  <a:schemeClr val="tx1"/>
                </a:solidFill>
                <a:latin typeface="Times New Roman"/>
                <a:cs typeface="Times New Roman"/>
              </a:rPr>
              <a:t>“</a:t>
            </a:r>
          </a:p>
        </p:txBody>
      </p:sp>
      <p:sp>
        <p:nvSpPr>
          <p:cNvPr id="6" name="TextBox 9"/>
          <p:cNvSpPr txBox="1"/>
          <p:nvPr userDrawn="1"/>
        </p:nvSpPr>
        <p:spPr>
          <a:xfrm rot="10800000">
            <a:off x="7869238" y="2824163"/>
            <a:ext cx="1058862" cy="24003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dirty="0">
                <a:solidFill>
                  <a:schemeClr val="tx1"/>
                </a:solidFill>
                <a:latin typeface="Times New Roman"/>
                <a:cs typeface="Times New Roman"/>
              </a:rPr>
              <a:t>“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38238" y="2049463"/>
            <a:ext cx="7121525" cy="275907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800">
                <a:latin typeface="NLT Petra"/>
                <a:cs typeface="NLT Petr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138238" y="4983163"/>
            <a:ext cx="7121525" cy="51752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000" b="0" i="0" baseline="0">
                <a:solidFill>
                  <a:schemeClr val="bg1"/>
                </a:solidFill>
                <a:latin typeface="FS Me"/>
                <a:cs typeface="FS Me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-85917"/>
            <a:ext cx="9144000" cy="1406589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5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1" y="300897"/>
            <a:ext cx="755123" cy="7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368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bulle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8368" y="1318190"/>
            <a:ext cx="4190132" cy="515154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8624" y="321212"/>
            <a:ext cx="7357789" cy="682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>
                <a:solidFill>
                  <a:srgbClr val="000000"/>
                </a:solidFill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67250" y="1317625"/>
            <a:ext cx="4187825" cy="5151438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02A8B"/>
              </a:buClr>
              <a:buSzPct val="90000"/>
              <a:buFont typeface="Wingdings" charset="2"/>
              <a:buChar char=""/>
              <a:defRPr sz="2000" b="0" i="0">
                <a:latin typeface="FS Me"/>
                <a:cs typeface="FS M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2113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ick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32213" y="344488"/>
            <a:ext cx="1979612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21201009">
            <a:off x="5649913" y="668338"/>
            <a:ext cx="1979612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76975" y="2393950"/>
            <a:ext cx="1979613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20984859">
            <a:off x="6342063" y="4160838"/>
            <a:ext cx="1979612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906588"/>
            <a:ext cx="1979612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1050" y="3816350"/>
            <a:ext cx="19796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21104407">
            <a:off x="2470150" y="4787900"/>
            <a:ext cx="1979613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1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89438" y="4787900"/>
            <a:ext cx="1979612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2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31975" y="222250"/>
            <a:ext cx="19796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01902" y="1849659"/>
            <a:ext cx="4113593" cy="342324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093913" y="560388"/>
            <a:ext cx="1423987" cy="1147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/>
          </p:nvPr>
        </p:nvSpPr>
        <p:spPr>
          <a:xfrm rot="229071">
            <a:off x="3988232" y="595590"/>
            <a:ext cx="1423987" cy="1147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/>
          </p:nvPr>
        </p:nvSpPr>
        <p:spPr>
          <a:xfrm rot="21369627">
            <a:off x="5910348" y="953043"/>
            <a:ext cx="1423987" cy="1147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/>
          </p:nvPr>
        </p:nvSpPr>
        <p:spPr>
          <a:xfrm rot="197741">
            <a:off x="6545333" y="2701359"/>
            <a:ext cx="1423987" cy="1147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/>
          </p:nvPr>
        </p:nvSpPr>
        <p:spPr>
          <a:xfrm rot="21068054">
            <a:off x="6620053" y="4488228"/>
            <a:ext cx="1423987" cy="1147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6"/>
          </p:nvPr>
        </p:nvSpPr>
        <p:spPr>
          <a:xfrm rot="189707">
            <a:off x="942924" y="2173905"/>
            <a:ext cx="1423987" cy="1147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7"/>
          </p:nvPr>
        </p:nvSpPr>
        <p:spPr>
          <a:xfrm rot="191181">
            <a:off x="1068898" y="4125747"/>
            <a:ext cx="1423987" cy="1147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8"/>
          </p:nvPr>
        </p:nvSpPr>
        <p:spPr>
          <a:xfrm rot="21226096">
            <a:off x="2736052" y="5114703"/>
            <a:ext cx="1423987" cy="1147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9"/>
          </p:nvPr>
        </p:nvSpPr>
        <p:spPr>
          <a:xfrm rot="193131">
            <a:off x="4665786" y="5114703"/>
            <a:ext cx="1423987" cy="1147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20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NLT_Logo_Standard_RGB.jpg"/>
          <p:cNvPicPr>
            <a:picLocks noChangeAspect="1"/>
          </p:cNvPicPr>
          <p:nvPr userDrawn="1"/>
        </p:nvPicPr>
        <p:blipFill>
          <a:blip r:embed="rId44"/>
          <a:srcRect/>
          <a:stretch>
            <a:fillRect/>
          </a:stretch>
        </p:blipFill>
        <p:spPr bwMode="auto">
          <a:xfrm>
            <a:off x="7924800" y="217488"/>
            <a:ext cx="9699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880" r:id="rId19"/>
    <p:sldLayoutId id="2147483881" r:id="rId20"/>
    <p:sldLayoutId id="2147483882" r:id="rId21"/>
    <p:sldLayoutId id="2147483883" r:id="rId22"/>
    <p:sldLayoutId id="2147483884" r:id="rId23"/>
    <p:sldLayoutId id="2147483886" r:id="rId24"/>
    <p:sldLayoutId id="2147483887" r:id="rId25"/>
    <p:sldLayoutId id="2147483888" r:id="rId26"/>
    <p:sldLayoutId id="2147483889" r:id="rId27"/>
    <p:sldLayoutId id="2147483890" r:id="rId28"/>
    <p:sldLayoutId id="2147483891" r:id="rId29"/>
    <p:sldLayoutId id="2147483892" r:id="rId30"/>
    <p:sldLayoutId id="2147483893" r:id="rId31"/>
    <p:sldLayoutId id="2147483894" r:id="rId32"/>
    <p:sldLayoutId id="2147483895" r:id="rId33"/>
    <p:sldLayoutId id="2147483896" r:id="rId34"/>
    <p:sldLayoutId id="2147483897" r:id="rId35"/>
    <p:sldLayoutId id="2147483813" r:id="rId36"/>
    <p:sldLayoutId id="2147483898" r:id="rId37"/>
    <p:sldLayoutId id="2147483899" r:id="rId38"/>
    <p:sldLayoutId id="2147483900" r:id="rId39"/>
    <p:sldLayoutId id="2147483901" r:id="rId40"/>
    <p:sldLayoutId id="2147483902" r:id="rId41"/>
    <p:sldLayoutId id="2147483812" r:id="rId4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" y="4783138"/>
            <a:ext cx="6873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7000" y="5318125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833438" y="4856163"/>
            <a:ext cx="38369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FS Me"/>
                <a:cs typeface="FS Me"/>
              </a:rPr>
              <a:t>@</a:t>
            </a:r>
            <a:r>
              <a:rPr lang="en-US" dirty="0" err="1">
                <a:latin typeface="FS Me"/>
                <a:cs typeface="FS Me"/>
              </a:rPr>
              <a:t>literacy_trust</a:t>
            </a:r>
            <a:endParaRPr lang="en-US" dirty="0">
              <a:latin typeface="FS Me"/>
              <a:cs typeface="FS Me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3438" y="5357813"/>
            <a:ext cx="38369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FS Me"/>
                <a:cs typeface="FS Me"/>
              </a:rPr>
              <a:t>National Literacy Trust</a:t>
            </a:r>
          </a:p>
        </p:txBody>
      </p:sp>
      <p:pic>
        <p:nvPicPr>
          <p:cNvPr id="46086" name="Picture 17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44463" y="5824538"/>
            <a:ext cx="449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8"/>
          <p:cNvPicPr>
            <a:picLocks noChangeAspect="1"/>
          </p:cNvPicPr>
          <p:nvPr userDrawn="1"/>
        </p:nvPicPr>
        <p:blipFill>
          <a:blip r:embed="rId6"/>
          <a:srcRect l="27274" t="1903" r="52469" b="56358"/>
          <a:stretch>
            <a:fillRect/>
          </a:stretch>
        </p:blipFill>
        <p:spPr bwMode="auto">
          <a:xfrm>
            <a:off x="117475" y="6270625"/>
            <a:ext cx="503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 userDrawn="1"/>
        </p:nvSpPr>
        <p:spPr>
          <a:xfrm>
            <a:off x="833438" y="6323013"/>
            <a:ext cx="38369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FS Me"/>
                <a:cs typeface="FS Me"/>
              </a:rPr>
              <a:t>www.literacytrust.org.uk</a:t>
            </a:r>
            <a:endParaRPr lang="en-US" dirty="0">
              <a:latin typeface="FS Me"/>
              <a:cs typeface="FS Me"/>
            </a:endParaRPr>
          </a:p>
        </p:txBody>
      </p:sp>
      <p:pic>
        <p:nvPicPr>
          <p:cNvPr id="46089" name="Picture 11" descr="NLT_Logo_Standard_RGB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217488"/>
            <a:ext cx="9699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2400300" y="5526088"/>
            <a:ext cx="65405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r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FFFFFF"/>
          </a:solidFill>
          <a:latin typeface="NLT Petra"/>
          <a:ea typeface="NLT Petra" pitchFamily="66" charset="0"/>
          <a:cs typeface="NLT Petr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NLT Petra" pitchFamily="66" charset="0"/>
          <a:cs typeface="NLT Petra" pitchFamily="66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NLT Petra" pitchFamily="66" charset="0"/>
          <a:cs typeface="NLT Petra" pitchFamily="66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NLT Petra" pitchFamily="66" charset="0"/>
          <a:cs typeface="NLT Petra" pitchFamily="66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NLT Petra" pitchFamily="66" charset="0"/>
          <a:cs typeface="NLT Petra" pitchFamily="66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" y="4783138"/>
            <a:ext cx="6873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1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7000" y="5318125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833438" y="4856163"/>
            <a:ext cx="38369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FS Me"/>
                <a:cs typeface="FS Me"/>
              </a:rPr>
              <a:t>@</a:t>
            </a:r>
            <a:r>
              <a:rPr lang="en-US" dirty="0" err="1">
                <a:solidFill>
                  <a:prstClr val="black"/>
                </a:solidFill>
                <a:latin typeface="FS Me"/>
                <a:cs typeface="FS Me"/>
              </a:rPr>
              <a:t>literacy_trust</a:t>
            </a:r>
            <a:endParaRPr lang="en-US" dirty="0">
              <a:solidFill>
                <a:prstClr val="black"/>
              </a:solidFill>
              <a:latin typeface="FS Me"/>
              <a:cs typeface="FS Me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3438" y="5357813"/>
            <a:ext cx="38369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FS Me"/>
                <a:cs typeface="FS Me"/>
              </a:rPr>
              <a:t>National Literacy Trust</a:t>
            </a:r>
          </a:p>
        </p:txBody>
      </p:sp>
      <p:pic>
        <p:nvPicPr>
          <p:cNvPr id="51206" name="Picture 17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44463" y="5824538"/>
            <a:ext cx="449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18"/>
          <p:cNvPicPr>
            <a:picLocks noChangeAspect="1"/>
          </p:cNvPicPr>
          <p:nvPr userDrawn="1"/>
        </p:nvPicPr>
        <p:blipFill>
          <a:blip r:embed="rId6"/>
          <a:srcRect l="27274" t="1903" r="52469" b="56358"/>
          <a:stretch>
            <a:fillRect/>
          </a:stretch>
        </p:blipFill>
        <p:spPr bwMode="auto">
          <a:xfrm>
            <a:off x="117475" y="6270625"/>
            <a:ext cx="503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 userDrawn="1"/>
        </p:nvSpPr>
        <p:spPr>
          <a:xfrm>
            <a:off x="833438" y="6323013"/>
            <a:ext cx="38369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black"/>
                </a:solidFill>
                <a:latin typeface="FS Me"/>
                <a:cs typeface="FS Me"/>
              </a:rPr>
              <a:t>www.literacytrust.org.uk</a:t>
            </a:r>
            <a:endParaRPr lang="en-US" dirty="0">
              <a:solidFill>
                <a:prstClr val="black"/>
              </a:solidFill>
              <a:latin typeface="FS Me"/>
              <a:cs typeface="FS Me"/>
            </a:endParaRPr>
          </a:p>
        </p:txBody>
      </p:sp>
      <p:pic>
        <p:nvPicPr>
          <p:cNvPr id="51209" name="Picture 11" descr="NLT_Logo_Standard_RGB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217488"/>
            <a:ext cx="9699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B79DC2-BC68-4C84-86A0-2FE855E88A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6" r:id="rId3"/>
    <p:sldLayoutId id="2147483825" r:id="rId4"/>
    <p:sldLayoutId id="2147483824" r:id="rId5"/>
    <p:sldLayoutId id="2147483823" r:id="rId6"/>
    <p:sldLayoutId id="2147483822" r:id="rId7"/>
    <p:sldLayoutId id="2147483821" r:id="rId8"/>
    <p:sldLayoutId id="2147483820" r:id="rId9"/>
    <p:sldLayoutId id="2147483819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CAF370A-9EA9-4946-A095-FBC64F319273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77CBA9-65D2-4CFA-B100-27B9498DCA9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S Me" pitchFamily="50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S Me" pitchFamily="50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S Me" pitchFamily="50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S Me" pitchFamily="50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S Me" pitchFamily="50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S Me" pitchFamily="50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S Me" pitchFamily="50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S Me" pitchFamily="50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E075069-17F7-43DA-89F9-D5E7E3491E63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DE8DE9-5CFE-46B7-902C-7C32297B986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S Me" pitchFamily="50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S Me" pitchFamily="50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S Me" pitchFamily="50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S Me" pitchFamily="50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S Me" pitchFamily="50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S Me" pitchFamily="50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S Me" pitchFamily="50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S Me" pitchFamily="50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D96C6B0-7759-40A2-A733-62609951414E}" type="datetimeFigureOut">
              <a:rPr lang="en-GB"/>
              <a:pPr/>
              <a:t>05/07/2017</a:t>
            </a:fld>
            <a:endParaRPr lang="en-GB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E1422A-331C-4713-BA2E-5E3F126728D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60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9" r:id="rId5"/>
    <p:sldLayoutId id="2147483910" r:id="rId6"/>
    <p:sldLayoutId id="2147483911" r:id="rId7"/>
    <p:sldLayoutId id="2147483912" r:id="rId8"/>
    <p:sldLayoutId id="2147483913" r:id="rId9"/>
  </p:sldLayoutIdLst>
  <p:timing>
    <p:tnLst>
      <p:par>
        <p:cTn id="1" dur="indefinite" restart="never" nodeType="tmRoot"/>
      </p:par>
    </p:tnLst>
  </p:timing>
  <p:txStyles>
    <p:titleStyle>
      <a:lvl1pPr algn="l" defTabSz="68580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2" indent="-171452" algn="l" defTabSz="6858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3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6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8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0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3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4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2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5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4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8"/>
          <p:cNvSpPr>
            <a:spLocks noGrp="1" noChangeArrowheads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cs typeface="Calibri"/>
              </a:rPr>
              <a:t>Books as treasures</a:t>
            </a:r>
            <a:br>
              <a:rPr lang="en-GB" dirty="0">
                <a:cs typeface="Calibri"/>
              </a:rPr>
            </a:br>
            <a:r>
              <a:rPr lang="en-GB" sz="2400" dirty="0">
                <a:cs typeface="Calibri"/>
              </a:rPr>
              <a:t>The power and joy of owning a </a:t>
            </a:r>
            <a:r>
              <a:rPr lang="en-GB" sz="2400" dirty="0" smtClean="0">
                <a:cs typeface="Calibri"/>
              </a:rPr>
              <a:t>book</a:t>
            </a:r>
            <a:endParaRPr lang="en-GB" sz="2400" dirty="0" smtClean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Judy Clark</a:t>
            </a:r>
          </a:p>
          <a:p>
            <a:r>
              <a:rPr lang="en-GB" dirty="0" smtClean="0"/>
              <a:t>Primary Advisor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Christmas/Summer Fayre Book Stall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Choose your 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Wrap in brown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Write an advert for your 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No titles allowed!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GB" dirty="0" smtClean="0"/>
              <a:t>The Gift of Reading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800" r="9467"/>
          <a:stretch/>
        </p:blipFill>
        <p:spPr>
          <a:xfrm>
            <a:off x="5545272" y="2506134"/>
            <a:ext cx="3395528" cy="3420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5915966"/>
            <a:ext cx="19981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BFBFBF"/>
                </a:solidFill>
              </a:rPr>
              <a:t>https://</a:t>
            </a:r>
            <a:r>
              <a:rPr lang="en-US" sz="900" dirty="0" err="1">
                <a:solidFill>
                  <a:srgbClr val="BFBFBF"/>
                </a:solidFill>
              </a:rPr>
              <a:t>www.bookstr.com</a:t>
            </a:r>
            <a:endParaRPr lang="en-US" sz="9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And finally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889" t="5514" r="14074" b="4280"/>
          <a:stretch/>
        </p:blipFill>
        <p:spPr>
          <a:xfrm>
            <a:off x="5451048" y="3920336"/>
            <a:ext cx="3355765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630" t="3868" r="23519"/>
          <a:stretch/>
        </p:blipFill>
        <p:spPr>
          <a:xfrm>
            <a:off x="4775196" y="1465728"/>
            <a:ext cx="2353735" cy="2454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65" y="1686264"/>
            <a:ext cx="4123267" cy="412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78467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1" y="5943599"/>
            <a:ext cx="32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www.flickr.com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/photos/60572130@N00/</a:t>
            </a:r>
          </a:p>
        </p:txBody>
      </p:sp>
    </p:spTree>
    <p:extLst>
      <p:ext uri="{BB962C8B-B14F-4D97-AF65-F5344CB8AC3E}">
        <p14:creationId xmlns:p14="http://schemas.microsoft.com/office/powerpoint/2010/main" val="77592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31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Hello and welcome!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867" y="2082800"/>
            <a:ext cx="2997200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305" y="6088920"/>
            <a:ext cx="3563695" cy="78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Placeholder 3"/>
          <p:cNvSpPr>
            <a:spLocks noGrp="1"/>
          </p:cNvSpPr>
          <p:nvPr>
            <p:ph type="body" sz="quarter" idx="12"/>
          </p:nvPr>
        </p:nvSpPr>
        <p:spPr bwMode="auto">
          <a:xfrm rot="21254353">
            <a:off x="942975" y="2415200"/>
            <a:ext cx="2892425" cy="24209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latin typeface="FS Me" pitchFamily="50" charset="0"/>
              </a:rPr>
              <a:t>What do books mean to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1467" y="5435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05" y="5904653"/>
            <a:ext cx="3563695" cy="78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+mn-lt"/>
              </a:rPr>
              <a:t>Share your favourite book. </a:t>
            </a:r>
            <a:br>
              <a:rPr lang="en-GB" sz="2800" dirty="0" smtClean="0">
                <a:latin typeface="+mn-lt"/>
              </a:rPr>
            </a:br>
            <a:r>
              <a:rPr lang="en-GB" sz="2800" dirty="0" smtClean="0">
                <a:latin typeface="+mn-lt"/>
              </a:rPr>
              <a:t/>
            </a:r>
            <a:br>
              <a:rPr lang="en-GB" sz="2800" dirty="0" smtClean="0">
                <a:latin typeface="+mn-lt"/>
              </a:rPr>
            </a:br>
            <a:r>
              <a:rPr lang="en-GB" sz="2800" dirty="0" smtClean="0">
                <a:latin typeface="+mn-lt"/>
              </a:rPr>
              <a:t>Why do you love it so much?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A bit of book gossip</a:t>
            </a:r>
            <a:r>
              <a:rPr lang="is-IS" dirty="0" smtClean="0"/>
              <a:t>…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0866" y="2179913"/>
            <a:ext cx="3788667" cy="3420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66" y="3343196"/>
            <a:ext cx="4419600" cy="2782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4867" y="6248400"/>
            <a:ext cx="2429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</a:rPr>
              <a:t>https://</a:t>
            </a:r>
            <a:r>
              <a:rPr lang="en-US" sz="900" dirty="0" err="1">
                <a:solidFill>
                  <a:schemeClr val="bg1">
                    <a:lumMod val="85000"/>
                  </a:schemeClr>
                </a:solidFill>
              </a:rPr>
              <a:t>www.flickr.com</a:t>
            </a:r>
            <a:r>
              <a:rPr lang="en-US" sz="900" dirty="0">
                <a:solidFill>
                  <a:schemeClr val="bg1">
                    <a:lumMod val="85000"/>
                  </a:schemeClr>
                </a:solidFill>
              </a:rPr>
              <a:t>/photos/</a:t>
            </a:r>
            <a:r>
              <a:rPr lang="en-US" sz="900" dirty="0" err="1">
                <a:solidFill>
                  <a:schemeClr val="bg1">
                    <a:lumMod val="85000"/>
                  </a:schemeClr>
                </a:solidFill>
              </a:rPr>
              <a:t>brioso</a:t>
            </a:r>
            <a:r>
              <a:rPr lang="en-US" sz="900" dirty="0">
                <a:solidFill>
                  <a:schemeClr val="bg1">
                    <a:lumMod val="85000"/>
                  </a:schemeClr>
                </a:solidFill>
              </a:rPr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4192" y="5600875"/>
            <a:ext cx="3043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©National Literacy Trust 2016 </a:t>
            </a:r>
          </a:p>
        </p:txBody>
      </p:sp>
    </p:spTree>
    <p:extLst>
      <p:ext uri="{BB962C8B-B14F-4D97-AF65-F5344CB8AC3E}">
        <p14:creationId xmlns:p14="http://schemas.microsoft.com/office/powerpoint/2010/main" val="34073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33" y="4602906"/>
            <a:ext cx="2302707" cy="170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3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“Children </a:t>
            </a:r>
            <a:r>
              <a:rPr lang="en-US" dirty="0"/>
              <a:t>growing up in homes with many books get 3 years more schooling than children from bookless homes, independent of their parents' education, occupation and class</a:t>
            </a:r>
            <a:r>
              <a:rPr lang="en-US" dirty="0" smtClean="0"/>
              <a:t>.”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34" y="5904653"/>
            <a:ext cx="3563695" cy="784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7695" y="486375"/>
            <a:ext cx="4859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Owning books matters</a:t>
            </a:r>
            <a:r>
              <a:rPr lang="is-IS" sz="3000" b="1" dirty="0" smtClean="0">
                <a:solidFill>
                  <a:schemeClr val="bg1"/>
                </a:solidFill>
                <a:latin typeface="Calibri"/>
                <a:cs typeface="Calibri"/>
              </a:rPr>
              <a:t>…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3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3"/>
          <p:cNvSpPr>
            <a:spLocks noChangeArrowheads="1"/>
          </p:cNvSpPr>
          <p:nvPr/>
        </p:nvSpPr>
        <p:spPr bwMode="auto">
          <a:xfrm>
            <a:off x="5311379" y="1872868"/>
            <a:ext cx="3314828" cy="2358318"/>
          </a:xfrm>
          <a:prstGeom prst="wedgeEllipseCallout">
            <a:avLst>
              <a:gd name="adj1" fmla="val 54523"/>
              <a:gd name="adj2" fmla="val -5228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Children who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read outside class daily are five times as likely to read above the expected level for their age </a:t>
            </a:r>
          </a:p>
          <a:p>
            <a:pPr algn="ctr"/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0115" name="AutoShape 4"/>
          <p:cNvSpPr>
            <a:spLocks noChangeArrowheads="1"/>
          </p:cNvSpPr>
          <p:nvPr/>
        </p:nvSpPr>
        <p:spPr bwMode="auto">
          <a:xfrm>
            <a:off x="829972" y="4070262"/>
            <a:ext cx="3819146" cy="1922914"/>
          </a:xfrm>
          <a:prstGeom prst="wedgeEllipseCallout">
            <a:avLst>
              <a:gd name="adj1" fmla="val 54688"/>
              <a:gd name="adj2" fmla="val 50322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+mn-lt"/>
              </a:rPr>
              <a:t>Children who own books read more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books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and show greater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enjoyment of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reading than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children without books in the home</a:t>
            </a:r>
          </a:p>
        </p:txBody>
      </p:sp>
      <p:sp>
        <p:nvSpPr>
          <p:cNvPr id="90116" name="AutoShape 5"/>
          <p:cNvSpPr>
            <a:spLocks noChangeArrowheads="1"/>
          </p:cNvSpPr>
          <p:nvPr/>
        </p:nvSpPr>
        <p:spPr bwMode="auto">
          <a:xfrm>
            <a:off x="4968608" y="4231186"/>
            <a:ext cx="4175392" cy="2411985"/>
          </a:xfrm>
          <a:prstGeom prst="wedgeEllipseCallout">
            <a:avLst>
              <a:gd name="adj1" fmla="val -44816"/>
              <a:gd name="adj2" fmla="val 54680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+mn-lt"/>
              </a:rPr>
              <a:t>Children who do not have access to books are less likely to engage with a variety of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other reading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and writing forms such as emails, websites, magazines, and newspapers</a:t>
            </a:r>
          </a:p>
        </p:txBody>
      </p:sp>
      <p:sp>
        <p:nvSpPr>
          <p:cNvPr id="90117" name="AutoShape 6"/>
          <p:cNvSpPr>
            <a:spLocks noChangeArrowheads="1"/>
          </p:cNvSpPr>
          <p:nvPr/>
        </p:nvSpPr>
        <p:spPr bwMode="auto">
          <a:xfrm>
            <a:off x="752853" y="1417638"/>
            <a:ext cx="3808129" cy="2295046"/>
          </a:xfrm>
          <a:prstGeom prst="wedgeEllipseCallout">
            <a:avLst>
              <a:gd name="adj1" fmla="val 49321"/>
              <a:gd name="adj2" fmla="val 64606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tx2"/>
                </a:solidFill>
                <a:latin typeface="+mn-lt"/>
              </a:rPr>
              <a:t>Children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who are book owners are more than 20% more likely to read above their expected reading level than students who do not own books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Did you know?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979" y="2880939"/>
            <a:ext cx="5232114" cy="3490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116" y="575733"/>
            <a:ext cx="6642100" cy="21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What can we do as a school </a:t>
            </a:r>
            <a:br>
              <a:rPr lang="en-GB" dirty="0" smtClean="0"/>
            </a:br>
            <a:r>
              <a:rPr lang="en-GB" dirty="0" smtClean="0"/>
              <a:t>community to celebrate books?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188633" y="2259845"/>
            <a:ext cx="4703233" cy="36426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65968" y="6292964"/>
            <a:ext cx="3585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</a:rPr>
              <a:t>http://</a:t>
            </a:r>
            <a:r>
              <a:rPr lang="en-US" sz="900" dirty="0" err="1">
                <a:solidFill>
                  <a:schemeClr val="bg1">
                    <a:lumMod val="85000"/>
                  </a:schemeClr>
                </a:solidFill>
              </a:rPr>
              <a:t>www.enchantingquotes.com</a:t>
            </a:r>
            <a:r>
              <a:rPr lang="en-US" sz="900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sz="900" dirty="0" err="1">
                <a:solidFill>
                  <a:schemeClr val="bg1">
                    <a:lumMod val="85000"/>
                  </a:schemeClr>
                </a:solidFill>
              </a:rPr>
              <a:t>trinbo.html</a:t>
            </a:r>
            <a:endParaRPr 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Library fun</a:t>
            </a:r>
          </a:p>
        </p:txBody>
      </p:sp>
      <p:sp>
        <p:nvSpPr>
          <p:cNvPr id="110595" name="Text Placeholder 3"/>
          <p:cNvSpPr>
            <a:spLocks noGrp="1"/>
          </p:cNvSpPr>
          <p:nvPr>
            <p:ph type="body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Book groups</a:t>
            </a:r>
          </a:p>
        </p:txBody>
      </p:sp>
      <p:sp>
        <p:nvSpPr>
          <p:cNvPr id="110596" name="Text Placeholder 4"/>
          <p:cNvSpPr>
            <a:spLocks noGrp="1"/>
          </p:cNvSpPr>
          <p:nvPr>
            <p:ph type="body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Making books</a:t>
            </a:r>
          </a:p>
        </p:txBody>
      </p:sp>
      <p:sp>
        <p:nvSpPr>
          <p:cNvPr id="110597" name="Text Placeholder 5"/>
          <p:cNvSpPr>
            <a:spLocks noGrp="1"/>
          </p:cNvSpPr>
          <p:nvPr>
            <p:ph type="body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Sharing stories</a:t>
            </a:r>
          </a:p>
        </p:txBody>
      </p:sp>
      <p:sp>
        <p:nvSpPr>
          <p:cNvPr id="110598" name="Text Placeholder 6"/>
          <p:cNvSpPr>
            <a:spLocks noGrp="1"/>
          </p:cNvSpPr>
          <p:nvPr>
            <p:ph type="body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Reading journeys</a:t>
            </a:r>
          </a:p>
        </p:txBody>
      </p:sp>
      <p:sp>
        <p:nvSpPr>
          <p:cNvPr id="110599" name="Text Placeholder 7"/>
          <p:cNvSpPr>
            <a:spLocks noGrp="1"/>
          </p:cNvSpPr>
          <p:nvPr>
            <p:ph type="body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Book blog</a:t>
            </a:r>
          </a:p>
        </p:txBody>
      </p:sp>
      <p:sp>
        <p:nvSpPr>
          <p:cNvPr id="110600" name="Text Placeholder 8"/>
          <p:cNvSpPr>
            <a:spLocks noGrp="1"/>
          </p:cNvSpPr>
          <p:nvPr>
            <p:ph type="body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Talking books</a:t>
            </a:r>
          </a:p>
        </p:txBody>
      </p:sp>
      <p:sp>
        <p:nvSpPr>
          <p:cNvPr id="110601" name="Text Placeholder 9"/>
          <p:cNvSpPr>
            <a:spLocks noGrp="1"/>
          </p:cNvSpPr>
          <p:nvPr>
            <p:ph type="body" sz="quarter" idx="18"/>
          </p:nvPr>
        </p:nvSpPr>
        <p:spPr bwMode="auto">
          <a:xfrm rot="21226096">
            <a:off x="2676505" y="5118123"/>
            <a:ext cx="1482919" cy="11477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Recommended reads</a:t>
            </a:r>
          </a:p>
        </p:txBody>
      </p:sp>
      <p:sp>
        <p:nvSpPr>
          <p:cNvPr id="110602" name="Text Placeholder 10"/>
          <p:cNvSpPr>
            <a:spLocks noGrp="1"/>
          </p:cNvSpPr>
          <p:nvPr>
            <p:ph type="body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Book trailers</a:t>
            </a:r>
          </a:p>
        </p:txBody>
      </p:sp>
      <p:pic>
        <p:nvPicPr>
          <p:cNvPr id="110603" name="Picture Placeholder 3" descr="Screen Shot 2013-08-29 at 17.18.57.png"/>
          <p:cNvPicPr>
            <a:picLocks noChangeAspect="1"/>
          </p:cNvPicPr>
          <p:nvPr/>
        </p:nvPicPr>
        <p:blipFill>
          <a:blip r:embed="rId2"/>
          <a:srcRect l="11424" t="9459" r="10422" b="9459"/>
          <a:stretch>
            <a:fillRect/>
          </a:stretch>
        </p:blipFill>
        <p:spPr bwMode="auto">
          <a:xfrm>
            <a:off x="4335463" y="3389313"/>
            <a:ext cx="3238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99" y="2495550"/>
            <a:ext cx="3390251" cy="25426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50273" y="5041029"/>
            <a:ext cx="22521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www.flickr.com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/photos/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eekim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19897" r="32776" b="8417"/>
          <a:stretch/>
        </p:blipFill>
        <p:spPr bwMode="auto">
          <a:xfrm>
            <a:off x="830386" y="560388"/>
            <a:ext cx="862965" cy="951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19897" r="32776" b="8417"/>
          <a:stretch/>
        </p:blipFill>
        <p:spPr bwMode="auto">
          <a:xfrm>
            <a:off x="1261868" y="5578052"/>
            <a:ext cx="862965" cy="951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19897" r="32776" b="8417"/>
          <a:stretch/>
        </p:blipFill>
        <p:spPr bwMode="auto">
          <a:xfrm>
            <a:off x="8234100" y="5119779"/>
            <a:ext cx="862965" cy="951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43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T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inal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 with rhs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Final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itle page">
  <a:themeElements>
    <a:clrScheme name="title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p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FS Me"/>
        <a:ea typeface=""/>
        <a:cs typeface="Arial"/>
      </a:majorFont>
      <a:minorFont>
        <a:latin typeface="FS M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FS Me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NLT Template">
  <a:themeElements>
    <a:clrScheme name="Rough NLT">
      <a:dk1>
        <a:srgbClr val="826CAE"/>
      </a:dk1>
      <a:lt1>
        <a:sysClr val="window" lastClr="FFFFFF"/>
      </a:lt1>
      <a:dk2>
        <a:srgbClr val="2C2C2C"/>
      </a:dk2>
      <a:lt2>
        <a:srgbClr val="7F7F7F"/>
      </a:lt2>
      <a:accent1>
        <a:srgbClr val="826CAE"/>
      </a:accent1>
      <a:accent2>
        <a:srgbClr val="FFFFFF"/>
      </a:accent2>
      <a:accent3>
        <a:srgbClr val="AD9ECA"/>
      </a:accent3>
      <a:accent4>
        <a:srgbClr val="FFC000"/>
      </a:accent4>
      <a:accent5>
        <a:srgbClr val="C00000"/>
      </a:accent5>
      <a:accent6>
        <a:srgbClr val="826CAE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LT Template" id="{35067E21-79BC-45D1-87DF-26CC10473AD7}" vid="{0B99AFA4-5A0E-45B6-8964-BAC39708272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298</Words>
  <Application>Microsoft Office PowerPoint</Application>
  <PresentationFormat>On-screen Show (4:3)</PresentationFormat>
  <Paragraphs>43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Calibri</vt:lpstr>
      <vt:lpstr>FS Me</vt:lpstr>
      <vt:lpstr>Georgia</vt:lpstr>
      <vt:lpstr>NLT Petra</vt:lpstr>
      <vt:lpstr>Times New Roman</vt:lpstr>
      <vt:lpstr>Wingdings</vt:lpstr>
      <vt:lpstr>NLT master template</vt:lpstr>
      <vt:lpstr>1_Final slide</vt:lpstr>
      <vt:lpstr>Blank with rhs text</vt:lpstr>
      <vt:lpstr>2_Final slide</vt:lpstr>
      <vt:lpstr>title page</vt:lpstr>
      <vt:lpstr>2_Custom Design</vt:lpstr>
      <vt:lpstr>1_Custom Design</vt:lpstr>
      <vt:lpstr>Custom Design</vt:lpstr>
      <vt:lpstr>NLT Template</vt:lpstr>
      <vt:lpstr>Books as treasures The power and joy of owning a book</vt:lpstr>
      <vt:lpstr>Hello and welcome!</vt:lpstr>
      <vt:lpstr>PowerPoint Presentation</vt:lpstr>
      <vt:lpstr>A bit of book gossip…</vt:lpstr>
      <vt:lpstr>PowerPoint Presentation</vt:lpstr>
      <vt:lpstr>Did you know?</vt:lpstr>
      <vt:lpstr>PowerPoint Presentation</vt:lpstr>
      <vt:lpstr>What can we do as a school  community to celebrate books?</vt:lpstr>
      <vt:lpstr>PowerPoint Presentation</vt:lpstr>
      <vt:lpstr>The Gift of Reading</vt:lpstr>
      <vt:lpstr>And finally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Robinson</dc:creator>
  <cp:lastModifiedBy>Gemma Nieb</cp:lastModifiedBy>
  <cp:revision>261</cp:revision>
  <dcterms:created xsi:type="dcterms:W3CDTF">2013-07-30T14:15:02Z</dcterms:created>
  <dcterms:modified xsi:type="dcterms:W3CDTF">2017-07-05T10:36:13Z</dcterms:modified>
</cp:coreProperties>
</file>